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E5"/>
    <a:srgbClr val="FFE087"/>
    <a:srgbClr val="FFEB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134083-CB0F-43E0-872C-644148989B8C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00B392BA-3AEC-4468-9DA6-BB8C4AE9F5E0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600" b="0" i="0" dirty="0">
              <a:solidFill>
                <a:srgbClr val="FFFFE5"/>
              </a:solidFill>
              <a:latin typeface="Arial"/>
              <a:cs typeface="Arial"/>
            </a:rPr>
            <a:t>decline in Bee population due to urban development. </a:t>
          </a:r>
          <a:endParaRPr lang="en-US" sz="1600" dirty="0">
            <a:solidFill>
              <a:srgbClr val="FFFFE5"/>
            </a:solidFill>
            <a:latin typeface="Arial"/>
            <a:cs typeface="Arial"/>
          </a:endParaRPr>
        </a:p>
      </dgm:t>
    </dgm:pt>
    <dgm:pt modelId="{BBD57532-08D6-4C70-BF50-B71BD3CEB675}" type="parTrans" cxnId="{430D3457-AAA9-4548-8A08-E189CB1B5636}">
      <dgm:prSet/>
      <dgm:spPr/>
      <dgm:t>
        <a:bodyPr/>
        <a:lstStyle/>
        <a:p>
          <a:endParaRPr lang="en-US"/>
        </a:p>
      </dgm:t>
    </dgm:pt>
    <dgm:pt modelId="{CA7F156F-1431-4648-87A0-6A5128E8EC86}" type="sibTrans" cxnId="{430D3457-AAA9-4548-8A08-E189CB1B5636}">
      <dgm:prSet/>
      <dgm:spPr/>
      <dgm:t>
        <a:bodyPr/>
        <a:lstStyle/>
        <a:p>
          <a:endParaRPr lang="en-US"/>
        </a:p>
      </dgm:t>
    </dgm:pt>
    <dgm:pt modelId="{0E908C14-4B70-4C66-8E81-F15F3722819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600" b="0" i="0" dirty="0">
              <a:solidFill>
                <a:srgbClr val="FFFFE5"/>
              </a:solidFill>
              <a:latin typeface="Arial"/>
              <a:cs typeface="Arial"/>
            </a:rPr>
            <a:t>no action being taken to recuperate the habitats.</a:t>
          </a:r>
          <a:endParaRPr lang="en-US" sz="1600" dirty="0">
            <a:solidFill>
              <a:srgbClr val="FFFFE5"/>
            </a:solidFill>
            <a:latin typeface="Arial"/>
            <a:cs typeface="Arial"/>
          </a:endParaRPr>
        </a:p>
      </dgm:t>
    </dgm:pt>
    <dgm:pt modelId="{D755689B-884C-4C18-A53E-C045ECA22114}" type="parTrans" cxnId="{35457BF5-7B17-4A43-BBF0-DF23AA44BE2B}">
      <dgm:prSet/>
      <dgm:spPr/>
      <dgm:t>
        <a:bodyPr/>
        <a:lstStyle/>
        <a:p>
          <a:endParaRPr lang="en-US"/>
        </a:p>
      </dgm:t>
    </dgm:pt>
    <dgm:pt modelId="{01D9F888-0FDD-4DA7-AF03-F989BC6E8DF9}" type="sibTrans" cxnId="{35457BF5-7B17-4A43-BBF0-DF23AA44BE2B}">
      <dgm:prSet/>
      <dgm:spPr/>
      <dgm:t>
        <a:bodyPr/>
        <a:lstStyle/>
        <a:p>
          <a:endParaRPr lang="en-US"/>
        </a:p>
      </dgm:t>
    </dgm:pt>
    <dgm:pt modelId="{62D33A70-670A-44A0-9B00-487CCDD6EC52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600" b="0" i="0" dirty="0">
              <a:solidFill>
                <a:srgbClr val="FFFFE5"/>
              </a:solidFill>
              <a:latin typeface="Arial"/>
              <a:cs typeface="Arial"/>
            </a:rPr>
            <a:t>We want to impose a prototype that raises awareness of the situation.</a:t>
          </a:r>
          <a:endParaRPr lang="en-US" sz="1600" dirty="0">
            <a:solidFill>
              <a:srgbClr val="FFFFE5"/>
            </a:solidFill>
            <a:latin typeface="Arial"/>
            <a:cs typeface="Arial"/>
          </a:endParaRPr>
        </a:p>
      </dgm:t>
    </dgm:pt>
    <dgm:pt modelId="{E8D1BC0A-4F53-4DF7-9982-D54D5828A1B0}" type="parTrans" cxnId="{1B701B5F-0705-4442-95CB-7740089D0ADE}">
      <dgm:prSet/>
      <dgm:spPr/>
      <dgm:t>
        <a:bodyPr/>
        <a:lstStyle/>
        <a:p>
          <a:endParaRPr lang="en-US"/>
        </a:p>
      </dgm:t>
    </dgm:pt>
    <dgm:pt modelId="{7627F287-1FCE-4810-BEC3-DAFAE181B587}" type="sibTrans" cxnId="{1B701B5F-0705-4442-95CB-7740089D0ADE}">
      <dgm:prSet/>
      <dgm:spPr/>
      <dgm:t>
        <a:bodyPr/>
        <a:lstStyle/>
        <a:p>
          <a:endParaRPr lang="en-US"/>
        </a:p>
      </dgm:t>
    </dgm:pt>
    <dgm:pt modelId="{4D980E49-CCB6-424B-A2E8-7B30AC8DCE5A}" type="pres">
      <dgm:prSet presAssocID="{73134083-CB0F-43E0-872C-644148989B8C}" presName="root" presStyleCnt="0">
        <dgm:presLayoutVars>
          <dgm:dir/>
          <dgm:resizeHandles val="exact"/>
        </dgm:presLayoutVars>
      </dgm:prSet>
      <dgm:spPr/>
    </dgm:pt>
    <dgm:pt modelId="{21E63B8F-9794-41AF-8578-3DAEB0E191F4}" type="pres">
      <dgm:prSet presAssocID="{00B392BA-3AEC-4468-9DA6-BB8C4AE9F5E0}" presName="compNode" presStyleCnt="0"/>
      <dgm:spPr/>
    </dgm:pt>
    <dgm:pt modelId="{4B4B785F-E192-4349-A583-045082771457}" type="pres">
      <dgm:prSet presAssocID="{00B392BA-3AEC-4468-9DA6-BB8C4AE9F5E0}" presName="iconBgRect" presStyleLbl="bgShp" presStyleIdx="0" presStyleCnt="3"/>
      <dgm:spPr/>
    </dgm:pt>
    <dgm:pt modelId="{2E5D0323-9C7D-4048-9565-876F9639A7A2}" type="pres">
      <dgm:prSet presAssocID="{00B392BA-3AEC-4468-9DA6-BB8C4AE9F5E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ee with hive"/>
        </a:ext>
      </dgm:extLst>
    </dgm:pt>
    <dgm:pt modelId="{5056DAEB-959D-41D5-B866-BF7186ACF508}" type="pres">
      <dgm:prSet presAssocID="{00B392BA-3AEC-4468-9DA6-BB8C4AE9F5E0}" presName="spaceRect" presStyleCnt="0"/>
      <dgm:spPr/>
    </dgm:pt>
    <dgm:pt modelId="{935F3756-C749-4F32-9FF1-ED7CC6A2A0C4}" type="pres">
      <dgm:prSet presAssocID="{00B392BA-3AEC-4468-9DA6-BB8C4AE9F5E0}" presName="textRect" presStyleLbl="revTx" presStyleIdx="0" presStyleCnt="3">
        <dgm:presLayoutVars>
          <dgm:chMax val="1"/>
          <dgm:chPref val="1"/>
        </dgm:presLayoutVars>
      </dgm:prSet>
      <dgm:spPr/>
    </dgm:pt>
    <dgm:pt modelId="{735A4AF5-6358-424B-8CCE-0DECC68E47E0}" type="pres">
      <dgm:prSet presAssocID="{CA7F156F-1431-4648-87A0-6A5128E8EC86}" presName="sibTrans" presStyleCnt="0"/>
      <dgm:spPr/>
    </dgm:pt>
    <dgm:pt modelId="{126832EA-51DD-42B5-8F2C-EFA7ECEB13C5}" type="pres">
      <dgm:prSet presAssocID="{0E908C14-4B70-4C66-8E81-F15F37228196}" presName="compNode" presStyleCnt="0"/>
      <dgm:spPr/>
    </dgm:pt>
    <dgm:pt modelId="{DCF6657E-413B-438D-B359-B4A17B65FB8C}" type="pres">
      <dgm:prSet presAssocID="{0E908C14-4B70-4C66-8E81-F15F37228196}" presName="iconBgRect" presStyleLbl="bgShp" presStyleIdx="1" presStyleCnt="3"/>
      <dgm:spPr/>
    </dgm:pt>
    <dgm:pt modelId="{A6C96904-6EB4-4272-AA3C-6D0A8C7EF029}" type="pres">
      <dgm:prSet presAssocID="{0E908C14-4B70-4C66-8E81-F15F3722819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ning"/>
        </a:ext>
      </dgm:extLst>
    </dgm:pt>
    <dgm:pt modelId="{C8F9EA5D-6F41-4653-904E-8F6FBCB5C1C3}" type="pres">
      <dgm:prSet presAssocID="{0E908C14-4B70-4C66-8E81-F15F37228196}" presName="spaceRect" presStyleCnt="0"/>
      <dgm:spPr/>
    </dgm:pt>
    <dgm:pt modelId="{1BD5B4A0-2441-45EE-AE43-57880D960E88}" type="pres">
      <dgm:prSet presAssocID="{0E908C14-4B70-4C66-8E81-F15F37228196}" presName="textRect" presStyleLbl="revTx" presStyleIdx="1" presStyleCnt="3">
        <dgm:presLayoutVars>
          <dgm:chMax val="1"/>
          <dgm:chPref val="1"/>
        </dgm:presLayoutVars>
      </dgm:prSet>
      <dgm:spPr/>
    </dgm:pt>
    <dgm:pt modelId="{1692CE21-70BC-41EA-9F79-A093CDC30765}" type="pres">
      <dgm:prSet presAssocID="{01D9F888-0FDD-4DA7-AF03-F989BC6E8DF9}" presName="sibTrans" presStyleCnt="0"/>
      <dgm:spPr/>
    </dgm:pt>
    <dgm:pt modelId="{F73AD230-19E7-426F-86B2-D048279524BF}" type="pres">
      <dgm:prSet presAssocID="{62D33A70-670A-44A0-9B00-487CCDD6EC52}" presName="compNode" presStyleCnt="0"/>
      <dgm:spPr/>
    </dgm:pt>
    <dgm:pt modelId="{AA9C9D3C-1B43-40F6-BAF2-372D78D4D056}" type="pres">
      <dgm:prSet presAssocID="{62D33A70-670A-44A0-9B00-487CCDD6EC52}" presName="iconBgRect" presStyleLbl="bgShp" presStyleIdx="2" presStyleCnt="3"/>
      <dgm:spPr/>
    </dgm:pt>
    <dgm:pt modelId="{2480D97F-F5A4-494B-9204-04705E639C65}" type="pres">
      <dgm:prSet presAssocID="{62D33A70-670A-44A0-9B00-487CCDD6EC5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ustainability"/>
        </a:ext>
      </dgm:extLst>
    </dgm:pt>
    <dgm:pt modelId="{A0E3C152-7DD9-4F84-B22B-4A038FD2DA68}" type="pres">
      <dgm:prSet presAssocID="{62D33A70-670A-44A0-9B00-487CCDD6EC52}" presName="spaceRect" presStyleCnt="0"/>
      <dgm:spPr/>
    </dgm:pt>
    <dgm:pt modelId="{FF4857AC-1727-48D9-B50D-3963396B2622}" type="pres">
      <dgm:prSet presAssocID="{62D33A70-670A-44A0-9B00-487CCDD6EC5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ABE472E-9491-4573-9A3E-BF2B88BD77BB}" type="presOf" srcId="{0E908C14-4B70-4C66-8E81-F15F37228196}" destId="{1BD5B4A0-2441-45EE-AE43-57880D960E88}" srcOrd="0" destOrd="0" presId="urn:microsoft.com/office/officeart/2018/5/layout/IconCircleLabelList"/>
    <dgm:cxn modelId="{1B701B5F-0705-4442-95CB-7740089D0ADE}" srcId="{73134083-CB0F-43E0-872C-644148989B8C}" destId="{62D33A70-670A-44A0-9B00-487CCDD6EC52}" srcOrd="2" destOrd="0" parTransId="{E8D1BC0A-4F53-4DF7-9982-D54D5828A1B0}" sibTransId="{7627F287-1FCE-4810-BEC3-DAFAE181B587}"/>
    <dgm:cxn modelId="{430D3457-AAA9-4548-8A08-E189CB1B5636}" srcId="{73134083-CB0F-43E0-872C-644148989B8C}" destId="{00B392BA-3AEC-4468-9DA6-BB8C4AE9F5E0}" srcOrd="0" destOrd="0" parTransId="{BBD57532-08D6-4C70-BF50-B71BD3CEB675}" sibTransId="{CA7F156F-1431-4648-87A0-6A5128E8EC86}"/>
    <dgm:cxn modelId="{E42BBEA1-FBF4-4C00-866D-7E39DA06BCEC}" type="presOf" srcId="{62D33A70-670A-44A0-9B00-487CCDD6EC52}" destId="{FF4857AC-1727-48D9-B50D-3963396B2622}" srcOrd="0" destOrd="0" presId="urn:microsoft.com/office/officeart/2018/5/layout/IconCircleLabelList"/>
    <dgm:cxn modelId="{162107D4-4DE8-4DA4-8AB9-21FB6D5D8778}" type="presOf" srcId="{00B392BA-3AEC-4468-9DA6-BB8C4AE9F5E0}" destId="{935F3756-C749-4F32-9FF1-ED7CC6A2A0C4}" srcOrd="0" destOrd="0" presId="urn:microsoft.com/office/officeart/2018/5/layout/IconCircleLabelList"/>
    <dgm:cxn modelId="{68F2A9E3-B3F7-451D-A23E-5C0850EA15F9}" type="presOf" srcId="{73134083-CB0F-43E0-872C-644148989B8C}" destId="{4D980E49-CCB6-424B-A2E8-7B30AC8DCE5A}" srcOrd="0" destOrd="0" presId="urn:microsoft.com/office/officeart/2018/5/layout/IconCircleLabelList"/>
    <dgm:cxn modelId="{35457BF5-7B17-4A43-BBF0-DF23AA44BE2B}" srcId="{73134083-CB0F-43E0-872C-644148989B8C}" destId="{0E908C14-4B70-4C66-8E81-F15F37228196}" srcOrd="1" destOrd="0" parTransId="{D755689B-884C-4C18-A53E-C045ECA22114}" sibTransId="{01D9F888-0FDD-4DA7-AF03-F989BC6E8DF9}"/>
    <dgm:cxn modelId="{C8A6A7A4-5C99-454A-A25B-7D4224239923}" type="presParOf" srcId="{4D980E49-CCB6-424B-A2E8-7B30AC8DCE5A}" destId="{21E63B8F-9794-41AF-8578-3DAEB0E191F4}" srcOrd="0" destOrd="0" presId="urn:microsoft.com/office/officeart/2018/5/layout/IconCircleLabelList"/>
    <dgm:cxn modelId="{F1225FD8-1A97-4DE0-8A27-3D4D1E5FF26F}" type="presParOf" srcId="{21E63B8F-9794-41AF-8578-3DAEB0E191F4}" destId="{4B4B785F-E192-4349-A583-045082771457}" srcOrd="0" destOrd="0" presId="urn:microsoft.com/office/officeart/2018/5/layout/IconCircleLabelList"/>
    <dgm:cxn modelId="{7D63CD31-EFEC-475F-A42C-E7B1A25D34C4}" type="presParOf" srcId="{21E63B8F-9794-41AF-8578-3DAEB0E191F4}" destId="{2E5D0323-9C7D-4048-9565-876F9639A7A2}" srcOrd="1" destOrd="0" presId="urn:microsoft.com/office/officeart/2018/5/layout/IconCircleLabelList"/>
    <dgm:cxn modelId="{B44A1012-4DDC-42FE-B902-E2AC7BA5D301}" type="presParOf" srcId="{21E63B8F-9794-41AF-8578-3DAEB0E191F4}" destId="{5056DAEB-959D-41D5-B866-BF7186ACF508}" srcOrd="2" destOrd="0" presId="urn:microsoft.com/office/officeart/2018/5/layout/IconCircleLabelList"/>
    <dgm:cxn modelId="{36D161AA-4391-49E3-9386-F570D264FA00}" type="presParOf" srcId="{21E63B8F-9794-41AF-8578-3DAEB0E191F4}" destId="{935F3756-C749-4F32-9FF1-ED7CC6A2A0C4}" srcOrd="3" destOrd="0" presId="urn:microsoft.com/office/officeart/2018/5/layout/IconCircleLabelList"/>
    <dgm:cxn modelId="{A98B3667-E592-43DC-AEAE-7A7A878E9276}" type="presParOf" srcId="{4D980E49-CCB6-424B-A2E8-7B30AC8DCE5A}" destId="{735A4AF5-6358-424B-8CCE-0DECC68E47E0}" srcOrd="1" destOrd="0" presId="urn:microsoft.com/office/officeart/2018/5/layout/IconCircleLabelList"/>
    <dgm:cxn modelId="{C99AC0CC-FB3E-4B81-8C93-C587D91F8DEE}" type="presParOf" srcId="{4D980E49-CCB6-424B-A2E8-7B30AC8DCE5A}" destId="{126832EA-51DD-42B5-8F2C-EFA7ECEB13C5}" srcOrd="2" destOrd="0" presId="urn:microsoft.com/office/officeart/2018/5/layout/IconCircleLabelList"/>
    <dgm:cxn modelId="{6EBF68FD-85B1-4749-9D72-E961851EC296}" type="presParOf" srcId="{126832EA-51DD-42B5-8F2C-EFA7ECEB13C5}" destId="{DCF6657E-413B-438D-B359-B4A17B65FB8C}" srcOrd="0" destOrd="0" presId="urn:microsoft.com/office/officeart/2018/5/layout/IconCircleLabelList"/>
    <dgm:cxn modelId="{FEDD6347-4D5C-46DC-864B-AE3B67117871}" type="presParOf" srcId="{126832EA-51DD-42B5-8F2C-EFA7ECEB13C5}" destId="{A6C96904-6EB4-4272-AA3C-6D0A8C7EF029}" srcOrd="1" destOrd="0" presId="urn:microsoft.com/office/officeart/2018/5/layout/IconCircleLabelList"/>
    <dgm:cxn modelId="{CFA69B8E-1D22-4DF8-B7E1-A4083A04805D}" type="presParOf" srcId="{126832EA-51DD-42B5-8F2C-EFA7ECEB13C5}" destId="{C8F9EA5D-6F41-4653-904E-8F6FBCB5C1C3}" srcOrd="2" destOrd="0" presId="urn:microsoft.com/office/officeart/2018/5/layout/IconCircleLabelList"/>
    <dgm:cxn modelId="{B9C8BF5A-CFCD-4A40-B87B-B4F81E2DFF36}" type="presParOf" srcId="{126832EA-51DD-42B5-8F2C-EFA7ECEB13C5}" destId="{1BD5B4A0-2441-45EE-AE43-57880D960E88}" srcOrd="3" destOrd="0" presId="urn:microsoft.com/office/officeart/2018/5/layout/IconCircleLabelList"/>
    <dgm:cxn modelId="{EA2EA287-FE75-48D3-9C71-3448196B691D}" type="presParOf" srcId="{4D980E49-CCB6-424B-A2E8-7B30AC8DCE5A}" destId="{1692CE21-70BC-41EA-9F79-A093CDC30765}" srcOrd="3" destOrd="0" presId="urn:microsoft.com/office/officeart/2018/5/layout/IconCircleLabelList"/>
    <dgm:cxn modelId="{957A4459-9188-45D6-8A2F-F4B99A6A8A5E}" type="presParOf" srcId="{4D980E49-CCB6-424B-A2E8-7B30AC8DCE5A}" destId="{F73AD230-19E7-426F-86B2-D048279524BF}" srcOrd="4" destOrd="0" presId="urn:microsoft.com/office/officeart/2018/5/layout/IconCircleLabelList"/>
    <dgm:cxn modelId="{9A5AEEF8-6258-46AE-8AE3-B8D1A8509DCA}" type="presParOf" srcId="{F73AD230-19E7-426F-86B2-D048279524BF}" destId="{AA9C9D3C-1B43-40F6-BAF2-372D78D4D056}" srcOrd="0" destOrd="0" presId="urn:microsoft.com/office/officeart/2018/5/layout/IconCircleLabelList"/>
    <dgm:cxn modelId="{6BA4EC3B-9520-4B8C-811A-F2E5935BCEDD}" type="presParOf" srcId="{F73AD230-19E7-426F-86B2-D048279524BF}" destId="{2480D97F-F5A4-494B-9204-04705E639C65}" srcOrd="1" destOrd="0" presId="urn:microsoft.com/office/officeart/2018/5/layout/IconCircleLabelList"/>
    <dgm:cxn modelId="{4041BDD4-9E56-48AD-A7A2-1697E913D443}" type="presParOf" srcId="{F73AD230-19E7-426F-86B2-D048279524BF}" destId="{A0E3C152-7DD9-4F84-B22B-4A038FD2DA68}" srcOrd="2" destOrd="0" presId="urn:microsoft.com/office/officeart/2018/5/layout/IconCircleLabelList"/>
    <dgm:cxn modelId="{C363F1C9-FC06-406C-9C91-D62814A513FF}" type="presParOf" srcId="{F73AD230-19E7-426F-86B2-D048279524BF}" destId="{FF4857AC-1727-48D9-B50D-3963396B262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4B785F-E192-4349-A583-045082771457}">
      <dsp:nvSpPr>
        <dsp:cNvPr id="0" name=""/>
        <dsp:cNvSpPr/>
      </dsp:nvSpPr>
      <dsp:spPr>
        <a:xfrm>
          <a:off x="697765" y="408540"/>
          <a:ext cx="2127375" cy="2127375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5D0323-9C7D-4048-9565-876F9639A7A2}">
      <dsp:nvSpPr>
        <dsp:cNvPr id="0" name=""/>
        <dsp:cNvSpPr/>
      </dsp:nvSpPr>
      <dsp:spPr>
        <a:xfrm>
          <a:off x="1151140" y="861915"/>
          <a:ext cx="1220625" cy="12206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5F3756-C749-4F32-9FF1-ED7CC6A2A0C4}">
      <dsp:nvSpPr>
        <dsp:cNvPr id="0" name=""/>
        <dsp:cNvSpPr/>
      </dsp:nvSpPr>
      <dsp:spPr>
        <a:xfrm>
          <a:off x="17702" y="3198540"/>
          <a:ext cx="34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0" i="0" kern="1200" dirty="0">
              <a:solidFill>
                <a:srgbClr val="FFFFE5"/>
              </a:solidFill>
              <a:latin typeface="Arial"/>
              <a:cs typeface="Arial"/>
            </a:rPr>
            <a:t>decline in Bee population due to urban development. </a:t>
          </a:r>
          <a:endParaRPr lang="en-US" sz="1600" kern="1200" dirty="0">
            <a:solidFill>
              <a:srgbClr val="FFFFE5"/>
            </a:solidFill>
            <a:latin typeface="Arial"/>
            <a:cs typeface="Arial"/>
          </a:endParaRPr>
        </a:p>
      </dsp:txBody>
      <dsp:txXfrm>
        <a:off x="17702" y="3198540"/>
        <a:ext cx="3487500" cy="720000"/>
      </dsp:txXfrm>
    </dsp:sp>
    <dsp:sp modelId="{DCF6657E-413B-438D-B359-B4A17B65FB8C}">
      <dsp:nvSpPr>
        <dsp:cNvPr id="0" name=""/>
        <dsp:cNvSpPr/>
      </dsp:nvSpPr>
      <dsp:spPr>
        <a:xfrm>
          <a:off x="4795578" y="408540"/>
          <a:ext cx="2127375" cy="2127375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C96904-6EB4-4272-AA3C-6D0A8C7EF029}">
      <dsp:nvSpPr>
        <dsp:cNvPr id="0" name=""/>
        <dsp:cNvSpPr/>
      </dsp:nvSpPr>
      <dsp:spPr>
        <a:xfrm>
          <a:off x="5248953" y="861915"/>
          <a:ext cx="1220625" cy="12206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D5B4A0-2441-45EE-AE43-57880D960E88}">
      <dsp:nvSpPr>
        <dsp:cNvPr id="0" name=""/>
        <dsp:cNvSpPr/>
      </dsp:nvSpPr>
      <dsp:spPr>
        <a:xfrm>
          <a:off x="4115515" y="3198540"/>
          <a:ext cx="34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0" i="0" kern="1200" dirty="0">
              <a:solidFill>
                <a:srgbClr val="FFFFE5"/>
              </a:solidFill>
              <a:latin typeface="Arial"/>
              <a:cs typeface="Arial"/>
            </a:rPr>
            <a:t>no action being taken to recuperate the habitats.</a:t>
          </a:r>
          <a:endParaRPr lang="en-US" sz="1600" kern="1200" dirty="0">
            <a:solidFill>
              <a:srgbClr val="FFFFE5"/>
            </a:solidFill>
            <a:latin typeface="Arial"/>
            <a:cs typeface="Arial"/>
          </a:endParaRPr>
        </a:p>
      </dsp:txBody>
      <dsp:txXfrm>
        <a:off x="4115515" y="3198540"/>
        <a:ext cx="3487500" cy="720000"/>
      </dsp:txXfrm>
    </dsp:sp>
    <dsp:sp modelId="{AA9C9D3C-1B43-40F6-BAF2-372D78D4D056}">
      <dsp:nvSpPr>
        <dsp:cNvPr id="0" name=""/>
        <dsp:cNvSpPr/>
      </dsp:nvSpPr>
      <dsp:spPr>
        <a:xfrm>
          <a:off x="8893390" y="408540"/>
          <a:ext cx="2127375" cy="2127375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80D97F-F5A4-494B-9204-04705E639C65}">
      <dsp:nvSpPr>
        <dsp:cNvPr id="0" name=""/>
        <dsp:cNvSpPr/>
      </dsp:nvSpPr>
      <dsp:spPr>
        <a:xfrm>
          <a:off x="9346765" y="861915"/>
          <a:ext cx="1220625" cy="12206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4857AC-1727-48D9-B50D-3963396B2622}">
      <dsp:nvSpPr>
        <dsp:cNvPr id="0" name=""/>
        <dsp:cNvSpPr/>
      </dsp:nvSpPr>
      <dsp:spPr>
        <a:xfrm>
          <a:off x="8213328" y="3198540"/>
          <a:ext cx="348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600" b="0" i="0" kern="1200" dirty="0">
              <a:solidFill>
                <a:srgbClr val="FFFFE5"/>
              </a:solidFill>
              <a:latin typeface="Arial"/>
              <a:cs typeface="Arial"/>
            </a:rPr>
            <a:t>We want to impose a prototype that raises awareness of the situation.</a:t>
          </a:r>
          <a:endParaRPr lang="en-US" sz="1600" kern="1200" dirty="0">
            <a:solidFill>
              <a:srgbClr val="FFFFE5"/>
            </a:solidFill>
            <a:latin typeface="Arial"/>
            <a:cs typeface="Arial"/>
          </a:endParaRPr>
        </a:p>
      </dsp:txBody>
      <dsp:txXfrm>
        <a:off x="8213328" y="3198540"/>
        <a:ext cx="348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53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28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18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728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22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12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67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04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4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2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882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65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8789E63-C78D-4210-8A38-DD6FB3B6B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Flying Bee">
            <a:extLst>
              <a:ext uri="{FF2B5EF4-FFF2-40B4-BE49-F238E27FC236}">
                <a16:creationId xmlns:a16="http://schemas.microsoft.com/office/drawing/2014/main" id="{7FFDB4A8-E284-8F1D-F105-017CA7F85C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33BD51B-53C3-4AA2-8BD3-AFDF9E98B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157941" y="-1157556"/>
            <a:ext cx="6858000" cy="9173882"/>
          </a:xfrm>
          <a:prstGeom prst="rect">
            <a:avLst/>
          </a:prstGeom>
          <a:gradFill>
            <a:gsLst>
              <a:gs pos="71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4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443F0A-AD4D-53BC-91BB-2C2CCFB981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8696" y="1371600"/>
            <a:ext cx="7753235" cy="3948621"/>
          </a:xfrm>
        </p:spPr>
        <p:txBody>
          <a:bodyPr anchor="b">
            <a:normAutofit/>
          </a:bodyPr>
          <a:lstStyle/>
          <a:p>
            <a:pPr algn="l"/>
            <a:r>
              <a:rPr lang="en-GB" dirty="0">
                <a:solidFill>
                  <a:srgbClr val="FFFFE5"/>
                </a:solidFill>
                <a:latin typeface="Verdana Pro Cond Black"/>
                <a:ea typeface="Verdana"/>
              </a:rPr>
              <a:t>Sustainable Habitats: Raising Awareness for Bee Decline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597701-E809-D966-6F6A-5327EC5B1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585" y="5494187"/>
            <a:ext cx="5151415" cy="751470"/>
          </a:xfrm>
        </p:spPr>
        <p:txBody>
          <a:bodyPr anchor="t">
            <a:normAutofit/>
          </a:bodyPr>
          <a:lstStyle/>
          <a:p>
            <a:pPr algn="l"/>
            <a:r>
              <a:rPr lang="en-GB" dirty="0">
                <a:solidFill>
                  <a:srgbClr val="FFFFE5"/>
                </a:solidFill>
              </a:rPr>
              <a:t>Luke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94FD3EC-1310-4AD0-9781-ECB252862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rgbClr val="FFFFFF"/>
          </a:solidFill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672A918A-85C5-4B31-8998-25857DAB5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E0815E64-1D86-4D7E-8CE3-57F2E67B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497B2EDF-E079-4AC9-8201-79F55E655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23833C89-2511-479D-BC7D-43F4661DC9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134D3974-8C13-4CDE-B973-7120BB807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5BF1FC02-08FF-4338-9BB7-15FA81B92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F56F9F25-5C9C-4CA3-A914-FC497872E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E656ABC3-F068-4B85-8661-0EC5E9C89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535711AB-6053-4A1F-B963-9A991231C4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99484A9E-C9E7-48E3-835C-CA00039A9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30E00243-C6C1-4AFB-9954-AC9C0837AB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47B00545-0508-41CF-9169-37CB97E08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43">
              <a:extLst>
                <a:ext uri="{FF2B5EF4-FFF2-40B4-BE49-F238E27FC236}">
                  <a16:creationId xmlns:a16="http://schemas.microsoft.com/office/drawing/2014/main" id="{884EDA62-CEFA-447C-A731-3A1FC949F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" name="Freeform 51">
              <a:extLst>
                <a:ext uri="{FF2B5EF4-FFF2-40B4-BE49-F238E27FC236}">
                  <a16:creationId xmlns:a16="http://schemas.microsoft.com/office/drawing/2014/main" id="{3C095E3E-AA61-45A1-B7D8-48F0E675A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52">
              <a:extLst>
                <a:ext uri="{FF2B5EF4-FFF2-40B4-BE49-F238E27FC236}">
                  <a16:creationId xmlns:a16="http://schemas.microsoft.com/office/drawing/2014/main" id="{E942C193-F3C5-4954-AD2C-EC2CD1AE7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53">
              <a:extLst>
                <a:ext uri="{FF2B5EF4-FFF2-40B4-BE49-F238E27FC236}">
                  <a16:creationId xmlns:a16="http://schemas.microsoft.com/office/drawing/2014/main" id="{BDABF981-DD5E-4501-8BDA-03AA48E3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" name="Freeform 54">
              <a:extLst>
                <a:ext uri="{FF2B5EF4-FFF2-40B4-BE49-F238E27FC236}">
                  <a16:creationId xmlns:a16="http://schemas.microsoft.com/office/drawing/2014/main" id="{F9D003FB-F58B-4C20-87E7-6FB1422CC2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" name="Freeform 55">
              <a:extLst>
                <a:ext uri="{FF2B5EF4-FFF2-40B4-BE49-F238E27FC236}">
                  <a16:creationId xmlns:a16="http://schemas.microsoft.com/office/drawing/2014/main" id="{D41B2545-F038-4CE0-B931-285F086D9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" name="Freeform 56">
              <a:extLst>
                <a:ext uri="{FF2B5EF4-FFF2-40B4-BE49-F238E27FC236}">
                  <a16:creationId xmlns:a16="http://schemas.microsoft.com/office/drawing/2014/main" id="{9B64122A-3C88-4240-8766-D84EF1F12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" name="Freeform 57">
              <a:extLst>
                <a:ext uri="{FF2B5EF4-FFF2-40B4-BE49-F238E27FC236}">
                  <a16:creationId xmlns:a16="http://schemas.microsoft.com/office/drawing/2014/main" id="{CE208694-203A-403C-AE2F-D2E289405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" name="Freeform 59">
              <a:extLst>
                <a:ext uri="{FF2B5EF4-FFF2-40B4-BE49-F238E27FC236}">
                  <a16:creationId xmlns:a16="http://schemas.microsoft.com/office/drawing/2014/main" id="{212458A7-EAC6-4F24-80BD-77B41054B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" name="Freeform 60">
              <a:extLst>
                <a:ext uri="{FF2B5EF4-FFF2-40B4-BE49-F238E27FC236}">
                  <a16:creationId xmlns:a16="http://schemas.microsoft.com/office/drawing/2014/main" id="{229A706A-FB43-4854-B0B0-7F09945770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476F59BD-B421-4186-BBD7-39A00744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D27B3750-2ECF-4CC9-B08C-9E5F55063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096E7AD1-BF5B-4298-9E32-A47CB010F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5C2E7B82-DC9D-43AD-BA1E-3759FE4AA0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BCDC8C86-4A99-41A4-9DC0-08145CE035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C8785DE7-3737-4E27-BE2F-0DBFD301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C28B40AF-5DD3-4A7F-91AB-F49D46E2EA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7411F1BC-34F9-470E-87B5-B3986C27F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6AC0F0C8-6D0F-4644-9C89-D6EF4771C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01D69BD9-5C87-44C7-9112-9A4D5F08D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67ECDACB-4E98-478E-959E-285DA9641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" name="Freeform 17">
              <a:extLst>
                <a:ext uri="{FF2B5EF4-FFF2-40B4-BE49-F238E27FC236}">
                  <a16:creationId xmlns:a16="http://schemas.microsoft.com/office/drawing/2014/main" id="{BAA10AA6-CC20-48EF-932E-6E1A686B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" name="Freeform 21">
              <a:extLst>
                <a:ext uri="{FF2B5EF4-FFF2-40B4-BE49-F238E27FC236}">
                  <a16:creationId xmlns:a16="http://schemas.microsoft.com/office/drawing/2014/main" id="{1BE77E80-C10D-4958-BB7D-C901F9401B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4202FCC8-1E30-478E-BD2D-2531BE2D94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" name="Freeform 29">
              <a:extLst>
                <a:ext uri="{FF2B5EF4-FFF2-40B4-BE49-F238E27FC236}">
                  <a16:creationId xmlns:a16="http://schemas.microsoft.com/office/drawing/2014/main" id="{89277949-55D2-4CEB-BD97-066C2B1E3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1" name="Freeform 31">
              <a:extLst>
                <a:ext uri="{FF2B5EF4-FFF2-40B4-BE49-F238E27FC236}">
                  <a16:creationId xmlns:a16="http://schemas.microsoft.com/office/drawing/2014/main" id="{B8EF2C08-9DA7-46E2-ADC8-1A2D271D1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2" name="Freeform 32">
              <a:extLst>
                <a:ext uri="{FF2B5EF4-FFF2-40B4-BE49-F238E27FC236}">
                  <a16:creationId xmlns:a16="http://schemas.microsoft.com/office/drawing/2014/main" id="{DD0041CF-27BC-41BA-AA0E-8D0BC8C51D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3" name="Freeform 33">
              <a:extLst>
                <a:ext uri="{FF2B5EF4-FFF2-40B4-BE49-F238E27FC236}">
                  <a16:creationId xmlns:a16="http://schemas.microsoft.com/office/drawing/2014/main" id="{0A68EB76-B31F-4A68-A511-E9FA4DBAC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4" name="Freeform 34">
              <a:extLst>
                <a:ext uri="{FF2B5EF4-FFF2-40B4-BE49-F238E27FC236}">
                  <a16:creationId xmlns:a16="http://schemas.microsoft.com/office/drawing/2014/main" id="{810ECAA2-F5A4-4CCB-9E69-D7B7B340F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5" name="Freeform 35">
              <a:extLst>
                <a:ext uri="{FF2B5EF4-FFF2-40B4-BE49-F238E27FC236}">
                  <a16:creationId xmlns:a16="http://schemas.microsoft.com/office/drawing/2014/main" id="{BFB1BDBB-BEE0-4E9D-9DA1-1050B31A24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6" name="Freeform 36">
              <a:extLst>
                <a:ext uri="{FF2B5EF4-FFF2-40B4-BE49-F238E27FC236}">
                  <a16:creationId xmlns:a16="http://schemas.microsoft.com/office/drawing/2014/main" id="{93C7B171-B419-495C-8784-E5A33A269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7" name="Freeform 37">
              <a:extLst>
                <a:ext uri="{FF2B5EF4-FFF2-40B4-BE49-F238E27FC236}">
                  <a16:creationId xmlns:a16="http://schemas.microsoft.com/office/drawing/2014/main" id="{54ED346F-C89B-431F-929F-F60448592D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8" name="Freeform 38">
              <a:extLst>
                <a:ext uri="{FF2B5EF4-FFF2-40B4-BE49-F238E27FC236}">
                  <a16:creationId xmlns:a16="http://schemas.microsoft.com/office/drawing/2014/main" id="{87138F5F-ADD8-43EA-8619-D8E063A489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9" name="Freeform 39">
              <a:extLst>
                <a:ext uri="{FF2B5EF4-FFF2-40B4-BE49-F238E27FC236}">
                  <a16:creationId xmlns:a16="http://schemas.microsoft.com/office/drawing/2014/main" id="{92558A0E-070A-473C-A191-5F1F842E2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EC669C1C-F151-44FF-93F6-80E169BAE9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1" name="Freeform 41">
              <a:extLst>
                <a:ext uri="{FF2B5EF4-FFF2-40B4-BE49-F238E27FC236}">
                  <a16:creationId xmlns:a16="http://schemas.microsoft.com/office/drawing/2014/main" id="{A7C8559F-5893-4FF6-A95F-5B6E188EF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2" name="Freeform 42">
              <a:extLst>
                <a:ext uri="{FF2B5EF4-FFF2-40B4-BE49-F238E27FC236}">
                  <a16:creationId xmlns:a16="http://schemas.microsoft.com/office/drawing/2014/main" id="{896641C3-B861-454E-A910-4A555C0EB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19F6709B-959B-414E-808B-32E9765C5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4" name="Freeform 45">
              <a:extLst>
                <a:ext uri="{FF2B5EF4-FFF2-40B4-BE49-F238E27FC236}">
                  <a16:creationId xmlns:a16="http://schemas.microsoft.com/office/drawing/2014/main" id="{CA9F93DC-C844-4B5E-AFC8-B2D0F1B5A4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" name="Freeform 46">
              <a:extLst>
                <a:ext uri="{FF2B5EF4-FFF2-40B4-BE49-F238E27FC236}">
                  <a16:creationId xmlns:a16="http://schemas.microsoft.com/office/drawing/2014/main" id="{6126A395-7043-45D5-9BC7-F3920A874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" name="Freeform 47">
              <a:extLst>
                <a:ext uri="{FF2B5EF4-FFF2-40B4-BE49-F238E27FC236}">
                  <a16:creationId xmlns:a16="http://schemas.microsoft.com/office/drawing/2014/main" id="{B31760B7-7420-4FE1-A1D9-9252F344F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ECCD080B-6241-42FB-BB45-9BAB64542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" name="Freeform 49">
              <a:extLst>
                <a:ext uri="{FF2B5EF4-FFF2-40B4-BE49-F238E27FC236}">
                  <a16:creationId xmlns:a16="http://schemas.microsoft.com/office/drawing/2014/main" id="{7130F0B8-37E5-4D73-B6D0-07AEF6793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2283A536-3B42-4705-8BD6-F059FCE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" name="Freeform 106">
              <a:extLst>
                <a:ext uri="{FF2B5EF4-FFF2-40B4-BE49-F238E27FC236}">
                  <a16:creationId xmlns:a16="http://schemas.microsoft.com/office/drawing/2014/main" id="{F0B7EC11-47EC-4CDE-BC72-A3777D6B7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85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080BC15-6F3E-4EDC-BB73-20706F743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F87F361B-5839-FA61-805E-C43C173D244A}"/>
              </a:ext>
            </a:extLst>
          </p:cNvPr>
          <p:cNvSpPr/>
          <p:nvPr/>
        </p:nvSpPr>
        <p:spPr>
          <a:xfrm>
            <a:off x="6000" y="2556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GB"/>
          </a:p>
        </p:txBody>
      </p:sp>
      <p:pic>
        <p:nvPicPr>
          <p:cNvPr id="186" name="Picture 185">
            <a:extLst>
              <a:ext uri="{FF2B5EF4-FFF2-40B4-BE49-F238E27FC236}">
                <a16:creationId xmlns:a16="http://schemas.microsoft.com/office/drawing/2014/main" id="{6D6352D9-ECB8-67CD-286F-ECB20E6BE9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-3645" y="8146"/>
            <a:ext cx="12192000" cy="81792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16DD14-F95F-7AB2-D509-299F0B48F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326" y="792916"/>
            <a:ext cx="10426923" cy="846581"/>
          </a:xfrm>
        </p:spPr>
        <p:txBody>
          <a:bodyPr>
            <a:normAutofit/>
          </a:bodyPr>
          <a:lstStyle/>
          <a:p>
            <a:pPr algn="ctr"/>
            <a:r>
              <a:rPr lang="en-GB" sz="4400">
                <a:solidFill>
                  <a:srgbClr val="FFFFE5"/>
                </a:solidFill>
              </a:rPr>
              <a:t>Design Challenge</a:t>
            </a:r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E4E336B8-243A-49D9-9876-4BF3A08D3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6018" y="1699031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10">
            <a:extLst>
              <a:ext uri="{FF2B5EF4-FFF2-40B4-BE49-F238E27FC236}">
                <a16:creationId xmlns:a16="http://schemas.microsoft.com/office/drawing/2014/main" id="{05F36030-F60E-436E-81FE-74DD0776D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4969" y="1723504"/>
            <a:ext cx="127608" cy="114243"/>
          </a:xfrm>
          <a:custGeom>
            <a:avLst/>
            <a:gdLst>
              <a:gd name="T0" fmla="*/ 21 w 39"/>
              <a:gd name="T1" fmla="*/ 1 h 38"/>
              <a:gd name="T2" fmla="*/ 39 w 39"/>
              <a:gd name="T3" fmla="*/ 18 h 38"/>
              <a:gd name="T4" fmla="*/ 21 w 39"/>
              <a:gd name="T5" fmla="*/ 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8">
                <a:moveTo>
                  <a:pt x="21" y="1"/>
                </a:moveTo>
                <a:cubicBezTo>
                  <a:pt x="35" y="0"/>
                  <a:pt x="38" y="8"/>
                  <a:pt x="39" y="18"/>
                </a:cubicBezTo>
                <a:cubicBezTo>
                  <a:pt x="25" y="38"/>
                  <a:pt x="0" y="13"/>
                  <a:pt x="21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6">
            <a:extLst>
              <a:ext uri="{FF2B5EF4-FFF2-40B4-BE49-F238E27FC236}">
                <a16:creationId xmlns:a16="http://schemas.microsoft.com/office/drawing/2014/main" id="{800D5F55-AC8B-4C26-ABB0-D8D609EC4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70691" y="1706251"/>
            <a:ext cx="134697" cy="97107"/>
          </a:xfrm>
          <a:custGeom>
            <a:avLst/>
            <a:gdLst>
              <a:gd name="T0" fmla="*/ 25 w 41"/>
              <a:gd name="T1" fmla="*/ 0 h 32"/>
              <a:gd name="T2" fmla="*/ 4 w 41"/>
              <a:gd name="T3" fmla="*/ 18 h 32"/>
              <a:gd name="T4" fmla="*/ 25 w 41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2">
                <a:moveTo>
                  <a:pt x="25" y="0"/>
                </a:moveTo>
                <a:cubicBezTo>
                  <a:pt x="41" y="13"/>
                  <a:pt x="15" y="32"/>
                  <a:pt x="4" y="18"/>
                </a:cubicBezTo>
                <a:cubicBezTo>
                  <a:pt x="0" y="5"/>
                  <a:pt x="15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12">
            <a:extLst>
              <a:ext uri="{FF2B5EF4-FFF2-40B4-BE49-F238E27FC236}">
                <a16:creationId xmlns:a16="http://schemas.microsoft.com/office/drawing/2014/main" id="{2DF0B83D-C899-44CA-9B54-A9C57E8EB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5291" y="1689637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1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08">
            <a:extLst>
              <a:ext uri="{FF2B5EF4-FFF2-40B4-BE49-F238E27FC236}">
                <a16:creationId xmlns:a16="http://schemas.microsoft.com/office/drawing/2014/main" id="{E16B2E5A-8EC8-4C56-AB77-380486FDF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83918" y="1718490"/>
            <a:ext cx="121406" cy="90579"/>
          </a:xfrm>
          <a:custGeom>
            <a:avLst/>
            <a:gdLst>
              <a:gd name="T0" fmla="*/ 26 w 37"/>
              <a:gd name="T1" fmla="*/ 1 h 30"/>
              <a:gd name="T2" fmla="*/ 35 w 37"/>
              <a:gd name="T3" fmla="*/ 21 h 30"/>
              <a:gd name="T4" fmla="*/ 26 w 37"/>
              <a:gd name="T5" fmla="*/ 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30">
                <a:moveTo>
                  <a:pt x="26" y="1"/>
                </a:moveTo>
                <a:cubicBezTo>
                  <a:pt x="35" y="0"/>
                  <a:pt x="37" y="13"/>
                  <a:pt x="35" y="21"/>
                </a:cubicBezTo>
                <a:cubicBezTo>
                  <a:pt x="14" y="30"/>
                  <a:pt x="0" y="8"/>
                  <a:pt x="26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11">
            <a:extLst>
              <a:ext uri="{FF2B5EF4-FFF2-40B4-BE49-F238E27FC236}">
                <a16:creationId xmlns:a16="http://schemas.microsoft.com/office/drawing/2014/main" id="{C87A69CB-2620-4628-9781-88BD40636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407232" y="1733996"/>
            <a:ext cx="131153" cy="87315"/>
          </a:xfrm>
          <a:custGeom>
            <a:avLst/>
            <a:gdLst>
              <a:gd name="T0" fmla="*/ 24 w 40"/>
              <a:gd name="T1" fmla="*/ 0 h 29"/>
              <a:gd name="T2" fmla="*/ 20 w 40"/>
              <a:gd name="T3" fmla="*/ 25 h 29"/>
              <a:gd name="T4" fmla="*/ 24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4" y="0"/>
                </a:moveTo>
                <a:cubicBezTo>
                  <a:pt x="40" y="1"/>
                  <a:pt x="35" y="29"/>
                  <a:pt x="20" y="25"/>
                </a:cubicBezTo>
                <a:cubicBezTo>
                  <a:pt x="0" y="19"/>
                  <a:pt x="5" y="2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09">
            <a:extLst>
              <a:ext uri="{FF2B5EF4-FFF2-40B4-BE49-F238E27FC236}">
                <a16:creationId xmlns:a16="http://schemas.microsoft.com/office/drawing/2014/main" id="{CABAB4BD-890F-4563-A5CA-536788B1E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665993" y="1721756"/>
            <a:ext cx="154193" cy="84866"/>
          </a:xfrm>
          <a:custGeom>
            <a:avLst/>
            <a:gdLst>
              <a:gd name="T0" fmla="*/ 26 w 47"/>
              <a:gd name="T1" fmla="*/ 0 h 28"/>
              <a:gd name="T2" fmla="*/ 10 w 47"/>
              <a:gd name="T3" fmla="*/ 26 h 28"/>
              <a:gd name="T4" fmla="*/ 26 w 47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8">
                <a:moveTo>
                  <a:pt x="26" y="0"/>
                </a:moveTo>
                <a:cubicBezTo>
                  <a:pt x="47" y="13"/>
                  <a:pt x="28" y="28"/>
                  <a:pt x="10" y="26"/>
                </a:cubicBezTo>
                <a:cubicBezTo>
                  <a:pt x="0" y="13"/>
                  <a:pt x="15" y="4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105">
            <a:extLst>
              <a:ext uri="{FF2B5EF4-FFF2-40B4-BE49-F238E27FC236}">
                <a16:creationId xmlns:a16="http://schemas.microsoft.com/office/drawing/2014/main" id="{24690199-C217-4DCB-9B31-1A45649B0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958428" y="1694826"/>
            <a:ext cx="140901" cy="93027"/>
          </a:xfrm>
          <a:custGeom>
            <a:avLst/>
            <a:gdLst>
              <a:gd name="T0" fmla="*/ 26 w 43"/>
              <a:gd name="T1" fmla="*/ 3 h 31"/>
              <a:gd name="T2" fmla="*/ 39 w 43"/>
              <a:gd name="T3" fmla="*/ 23 h 31"/>
              <a:gd name="T4" fmla="*/ 26 w 43"/>
              <a:gd name="T5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1">
                <a:moveTo>
                  <a:pt x="26" y="3"/>
                </a:moveTo>
                <a:cubicBezTo>
                  <a:pt x="34" y="0"/>
                  <a:pt x="43" y="17"/>
                  <a:pt x="39" y="23"/>
                </a:cubicBezTo>
                <a:cubicBezTo>
                  <a:pt x="20" y="31"/>
                  <a:pt x="0" y="15"/>
                  <a:pt x="26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107">
            <a:extLst>
              <a:ext uri="{FF2B5EF4-FFF2-40B4-BE49-F238E27FC236}">
                <a16:creationId xmlns:a16="http://schemas.microsoft.com/office/drawing/2014/main" id="{77F70717-3071-4962-8A7C-F9A58151C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98566" y="1782953"/>
            <a:ext cx="154193" cy="81603"/>
          </a:xfrm>
          <a:custGeom>
            <a:avLst/>
            <a:gdLst>
              <a:gd name="T0" fmla="*/ 31 w 47"/>
              <a:gd name="T1" fmla="*/ 0 h 27"/>
              <a:gd name="T2" fmla="*/ 17 w 47"/>
              <a:gd name="T3" fmla="*/ 23 h 27"/>
              <a:gd name="T4" fmla="*/ 31 w 47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7">
                <a:moveTo>
                  <a:pt x="31" y="0"/>
                </a:moveTo>
                <a:cubicBezTo>
                  <a:pt x="47" y="10"/>
                  <a:pt x="32" y="27"/>
                  <a:pt x="17" y="23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92">
            <a:extLst>
              <a:ext uri="{FF2B5EF4-FFF2-40B4-BE49-F238E27FC236}">
                <a16:creationId xmlns:a16="http://schemas.microsoft.com/office/drawing/2014/main" id="{9E870E95-FCD6-4158-861A-5CEC896F5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443340" y="1718489"/>
            <a:ext cx="140901" cy="102819"/>
          </a:xfrm>
          <a:custGeom>
            <a:avLst/>
            <a:gdLst>
              <a:gd name="T0" fmla="*/ 28 w 43"/>
              <a:gd name="T1" fmla="*/ 0 h 34"/>
              <a:gd name="T2" fmla="*/ 41 w 43"/>
              <a:gd name="T3" fmla="*/ 21 h 34"/>
              <a:gd name="T4" fmla="*/ 28 w 43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4">
                <a:moveTo>
                  <a:pt x="28" y="0"/>
                </a:moveTo>
                <a:cubicBezTo>
                  <a:pt x="35" y="1"/>
                  <a:pt x="43" y="11"/>
                  <a:pt x="41" y="21"/>
                </a:cubicBezTo>
                <a:cubicBezTo>
                  <a:pt x="23" y="34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04">
            <a:extLst>
              <a:ext uri="{FF2B5EF4-FFF2-40B4-BE49-F238E27FC236}">
                <a16:creationId xmlns:a16="http://schemas.microsoft.com/office/drawing/2014/main" id="{6E01758F-8AEC-4155-B791-2A8CB8A48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463918" y="1795720"/>
            <a:ext cx="7089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91">
            <a:extLst>
              <a:ext uri="{FF2B5EF4-FFF2-40B4-BE49-F238E27FC236}">
                <a16:creationId xmlns:a16="http://schemas.microsoft.com/office/drawing/2014/main" id="{8379C6B3-49BE-4333-B322-AF02BBB41C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699219" y="1781709"/>
            <a:ext cx="118747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0" y="1"/>
                  <a:pt x="36" y="24"/>
                  <a:pt x="21" y="27"/>
                </a:cubicBezTo>
                <a:cubicBezTo>
                  <a:pt x="1" y="26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95">
            <a:extLst>
              <a:ext uri="{FF2B5EF4-FFF2-40B4-BE49-F238E27FC236}">
                <a16:creationId xmlns:a16="http://schemas.microsoft.com/office/drawing/2014/main" id="{6D7188E6-F4DA-4486-938D-F45FE01A2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38154" y="1771240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2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93">
            <a:extLst>
              <a:ext uri="{FF2B5EF4-FFF2-40B4-BE49-F238E27FC236}">
                <a16:creationId xmlns:a16="http://schemas.microsoft.com/office/drawing/2014/main" id="{CD22207C-B504-40B2-A1EB-2DC9B8162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25078" y="1741047"/>
            <a:ext cx="127608" cy="79154"/>
          </a:xfrm>
          <a:custGeom>
            <a:avLst/>
            <a:gdLst>
              <a:gd name="T0" fmla="*/ 23 w 39"/>
              <a:gd name="T1" fmla="*/ 0 h 26"/>
              <a:gd name="T2" fmla="*/ 19 w 39"/>
              <a:gd name="T3" fmla="*/ 26 h 26"/>
              <a:gd name="T4" fmla="*/ 23 w 39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6">
                <a:moveTo>
                  <a:pt x="23" y="0"/>
                </a:moveTo>
                <a:cubicBezTo>
                  <a:pt x="39" y="4"/>
                  <a:pt x="34" y="25"/>
                  <a:pt x="19" y="26"/>
                </a:cubicBezTo>
                <a:cubicBezTo>
                  <a:pt x="0" y="20"/>
                  <a:pt x="7" y="4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96">
            <a:extLst>
              <a:ext uri="{FF2B5EF4-FFF2-40B4-BE49-F238E27FC236}">
                <a16:creationId xmlns:a16="http://schemas.microsoft.com/office/drawing/2014/main" id="{0FBC38BC-DE18-4960-A9D4-F24C6F60C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6561" y="1777768"/>
            <a:ext cx="147104" cy="108531"/>
          </a:xfrm>
          <a:custGeom>
            <a:avLst/>
            <a:gdLst>
              <a:gd name="T0" fmla="*/ 28 w 45"/>
              <a:gd name="T1" fmla="*/ 0 h 36"/>
              <a:gd name="T2" fmla="*/ 41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2" y="0"/>
                  <a:pt x="45" y="13"/>
                  <a:pt x="41" y="20"/>
                </a:cubicBezTo>
                <a:cubicBezTo>
                  <a:pt x="24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114">
            <a:extLst>
              <a:ext uri="{FF2B5EF4-FFF2-40B4-BE49-F238E27FC236}">
                <a16:creationId xmlns:a16="http://schemas.microsoft.com/office/drawing/2014/main" id="{BC872037-D6F5-4CE7-A090-32A977A79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618593" y="1841417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1"/>
                  <a:pt x="2" y="2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100">
            <a:extLst>
              <a:ext uri="{FF2B5EF4-FFF2-40B4-BE49-F238E27FC236}">
                <a16:creationId xmlns:a16="http://schemas.microsoft.com/office/drawing/2014/main" id="{D3C4B45C-266A-45BF-98FA-CA5409C46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877354" y="1780215"/>
            <a:ext cx="128495" cy="93843"/>
          </a:xfrm>
          <a:custGeom>
            <a:avLst/>
            <a:gdLst>
              <a:gd name="T0" fmla="*/ 28 w 39"/>
              <a:gd name="T1" fmla="*/ 1 h 31"/>
              <a:gd name="T2" fmla="*/ 39 w 39"/>
              <a:gd name="T3" fmla="*/ 21 h 31"/>
              <a:gd name="T4" fmla="*/ 28 w 39"/>
              <a:gd name="T5" fmla="*/ 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8" y="1"/>
                </a:moveTo>
                <a:cubicBezTo>
                  <a:pt x="38" y="0"/>
                  <a:pt x="38" y="12"/>
                  <a:pt x="39" y="21"/>
                </a:cubicBezTo>
                <a:cubicBezTo>
                  <a:pt x="18" y="31"/>
                  <a:pt x="0" y="12"/>
                  <a:pt x="28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98">
            <a:extLst>
              <a:ext uri="{FF2B5EF4-FFF2-40B4-BE49-F238E27FC236}">
                <a16:creationId xmlns:a16="http://schemas.microsoft.com/office/drawing/2014/main" id="{76909582-A285-4EA4-AE72-9DBF0D5659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31821" y="1780216"/>
            <a:ext cx="147990" cy="79154"/>
          </a:xfrm>
          <a:custGeom>
            <a:avLst/>
            <a:gdLst>
              <a:gd name="T0" fmla="*/ 23 w 45"/>
              <a:gd name="T1" fmla="*/ 0 h 26"/>
              <a:gd name="T2" fmla="*/ 30 w 45"/>
              <a:gd name="T3" fmla="*/ 26 h 26"/>
              <a:gd name="T4" fmla="*/ 23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3" y="0"/>
                </a:moveTo>
                <a:cubicBezTo>
                  <a:pt x="33" y="2"/>
                  <a:pt x="45" y="21"/>
                  <a:pt x="30" y="26"/>
                </a:cubicBezTo>
                <a:cubicBezTo>
                  <a:pt x="10" y="24"/>
                  <a:pt x="0" y="8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115">
            <a:extLst>
              <a:ext uri="{FF2B5EF4-FFF2-40B4-BE49-F238E27FC236}">
                <a16:creationId xmlns:a16="http://schemas.microsoft.com/office/drawing/2014/main" id="{A620CFBF-D373-4BA6-BE41-62B50B945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81447" y="1847130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99">
            <a:extLst>
              <a:ext uri="{FF2B5EF4-FFF2-40B4-BE49-F238E27FC236}">
                <a16:creationId xmlns:a16="http://schemas.microsoft.com/office/drawing/2014/main" id="{700BC7B2-0C3D-459F-92C1-3605AA3F0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25006" y="1780214"/>
            <a:ext cx="219770" cy="121588"/>
          </a:xfrm>
          <a:custGeom>
            <a:avLst/>
            <a:gdLst>
              <a:gd name="T0" fmla="*/ 36 w 67"/>
              <a:gd name="T1" fmla="*/ 0 h 40"/>
              <a:gd name="T2" fmla="*/ 44 w 67"/>
              <a:gd name="T3" fmla="*/ 2 h 40"/>
              <a:gd name="T4" fmla="*/ 31 w 67"/>
              <a:gd name="T5" fmla="*/ 2 h 40"/>
              <a:gd name="T6" fmla="*/ 36 w 67"/>
              <a:gd name="T7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" h="40">
                <a:moveTo>
                  <a:pt x="36" y="0"/>
                </a:moveTo>
                <a:cubicBezTo>
                  <a:pt x="39" y="3"/>
                  <a:pt x="41" y="0"/>
                  <a:pt x="44" y="2"/>
                </a:cubicBezTo>
                <a:cubicBezTo>
                  <a:pt x="67" y="40"/>
                  <a:pt x="0" y="25"/>
                  <a:pt x="31" y="2"/>
                </a:cubicBezTo>
                <a:cubicBezTo>
                  <a:pt x="24" y="11"/>
                  <a:pt x="31" y="5"/>
                  <a:pt x="3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23">
            <a:extLst>
              <a:ext uri="{FF2B5EF4-FFF2-40B4-BE49-F238E27FC236}">
                <a16:creationId xmlns:a16="http://schemas.microsoft.com/office/drawing/2014/main" id="{24F4B005-B785-4A57-9E5A-82D85F00D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0621" y="1958820"/>
            <a:ext cx="140901" cy="93843"/>
          </a:xfrm>
          <a:custGeom>
            <a:avLst/>
            <a:gdLst>
              <a:gd name="T0" fmla="*/ 26 w 43"/>
              <a:gd name="T1" fmla="*/ 3 h 31"/>
              <a:gd name="T2" fmla="*/ 40 w 43"/>
              <a:gd name="T3" fmla="*/ 23 h 31"/>
              <a:gd name="T4" fmla="*/ 26 w 43"/>
              <a:gd name="T5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1">
                <a:moveTo>
                  <a:pt x="26" y="3"/>
                </a:moveTo>
                <a:cubicBezTo>
                  <a:pt x="35" y="0"/>
                  <a:pt x="43" y="17"/>
                  <a:pt x="40" y="23"/>
                </a:cubicBezTo>
                <a:cubicBezTo>
                  <a:pt x="20" y="31"/>
                  <a:pt x="0" y="15"/>
                  <a:pt x="26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130">
            <a:extLst>
              <a:ext uri="{FF2B5EF4-FFF2-40B4-BE49-F238E27FC236}">
                <a16:creationId xmlns:a16="http://schemas.microsoft.com/office/drawing/2014/main" id="{196ED9B6-969E-4AC4-ACD0-95A421BAB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67876" y="1912264"/>
            <a:ext cx="157737" cy="81603"/>
          </a:xfrm>
          <a:custGeom>
            <a:avLst/>
            <a:gdLst>
              <a:gd name="T0" fmla="*/ 31 w 48"/>
              <a:gd name="T1" fmla="*/ 0 h 27"/>
              <a:gd name="T2" fmla="*/ 18 w 48"/>
              <a:gd name="T3" fmla="*/ 24 h 27"/>
              <a:gd name="T4" fmla="*/ 31 w 48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" h="27">
                <a:moveTo>
                  <a:pt x="31" y="0"/>
                </a:moveTo>
                <a:cubicBezTo>
                  <a:pt x="48" y="10"/>
                  <a:pt x="32" y="27"/>
                  <a:pt x="18" y="24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94">
            <a:extLst>
              <a:ext uri="{FF2B5EF4-FFF2-40B4-BE49-F238E27FC236}">
                <a16:creationId xmlns:a16="http://schemas.microsoft.com/office/drawing/2014/main" id="{E317ADBB-3E4F-42D2-B7F2-A15924AD5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255785" y="1827137"/>
            <a:ext cx="138242" cy="102819"/>
          </a:xfrm>
          <a:custGeom>
            <a:avLst/>
            <a:gdLst>
              <a:gd name="T0" fmla="*/ 29 w 42"/>
              <a:gd name="T1" fmla="*/ 1 h 34"/>
              <a:gd name="T2" fmla="*/ 40 w 42"/>
              <a:gd name="T3" fmla="*/ 20 h 34"/>
              <a:gd name="T4" fmla="*/ 29 w 42"/>
              <a:gd name="T5" fmla="*/ 1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4">
                <a:moveTo>
                  <a:pt x="29" y="1"/>
                </a:moveTo>
                <a:cubicBezTo>
                  <a:pt x="38" y="0"/>
                  <a:pt x="42" y="12"/>
                  <a:pt x="40" y="20"/>
                </a:cubicBezTo>
                <a:cubicBezTo>
                  <a:pt x="22" y="34"/>
                  <a:pt x="0" y="9"/>
                  <a:pt x="2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35">
            <a:extLst>
              <a:ext uri="{FF2B5EF4-FFF2-40B4-BE49-F238E27FC236}">
                <a16:creationId xmlns:a16="http://schemas.microsoft.com/office/drawing/2014/main" id="{2E9B2055-E384-472D-91D3-74775CDA1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16796" y="1938826"/>
            <a:ext cx="128495" cy="84051"/>
          </a:xfrm>
          <a:custGeom>
            <a:avLst/>
            <a:gdLst>
              <a:gd name="T0" fmla="*/ 21 w 39"/>
              <a:gd name="T1" fmla="*/ 0 h 28"/>
              <a:gd name="T2" fmla="*/ 6 w 39"/>
              <a:gd name="T3" fmla="*/ 20 h 28"/>
              <a:gd name="T4" fmla="*/ 21 w 39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8">
                <a:moveTo>
                  <a:pt x="21" y="0"/>
                </a:moveTo>
                <a:cubicBezTo>
                  <a:pt x="39" y="12"/>
                  <a:pt x="22" y="28"/>
                  <a:pt x="6" y="20"/>
                </a:cubicBezTo>
                <a:cubicBezTo>
                  <a:pt x="0" y="7"/>
                  <a:pt x="7" y="0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1F8EFF99-76BF-4F9B-ADAA-B8D310153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41150" y="1822746"/>
            <a:ext cx="190526" cy="121588"/>
          </a:xfrm>
          <a:custGeom>
            <a:avLst/>
            <a:gdLst>
              <a:gd name="T0" fmla="*/ 42 w 58"/>
              <a:gd name="T1" fmla="*/ 0 h 40"/>
              <a:gd name="T2" fmla="*/ 53 w 58"/>
              <a:gd name="T3" fmla="*/ 17 h 40"/>
              <a:gd name="T4" fmla="*/ 42 w 58"/>
              <a:gd name="T5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" h="40">
                <a:moveTo>
                  <a:pt x="42" y="0"/>
                </a:moveTo>
                <a:cubicBezTo>
                  <a:pt x="52" y="0"/>
                  <a:pt x="50" y="9"/>
                  <a:pt x="53" y="17"/>
                </a:cubicBezTo>
                <a:cubicBezTo>
                  <a:pt x="58" y="40"/>
                  <a:pt x="0" y="6"/>
                  <a:pt x="4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113">
            <a:extLst>
              <a:ext uri="{FF2B5EF4-FFF2-40B4-BE49-F238E27FC236}">
                <a16:creationId xmlns:a16="http://schemas.microsoft.com/office/drawing/2014/main" id="{626F1B89-B88E-4CE3-90BF-3704BAF48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52139" y="1841417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C72C1CB8-8213-4EE7-AFFF-B0A74E7A7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74567" y="1786745"/>
            <a:ext cx="138242" cy="81603"/>
          </a:xfrm>
          <a:custGeom>
            <a:avLst/>
            <a:gdLst>
              <a:gd name="T0" fmla="*/ 22 w 42"/>
              <a:gd name="T1" fmla="*/ 0 h 27"/>
              <a:gd name="T2" fmla="*/ 14 w 42"/>
              <a:gd name="T3" fmla="*/ 25 h 27"/>
              <a:gd name="T4" fmla="*/ 22 w 42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7">
                <a:moveTo>
                  <a:pt x="22" y="0"/>
                </a:moveTo>
                <a:cubicBezTo>
                  <a:pt x="42" y="7"/>
                  <a:pt x="28" y="27"/>
                  <a:pt x="14" y="25"/>
                </a:cubicBezTo>
                <a:cubicBezTo>
                  <a:pt x="0" y="18"/>
                  <a:pt x="9" y="2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102">
            <a:extLst>
              <a:ext uri="{FF2B5EF4-FFF2-40B4-BE49-F238E27FC236}">
                <a16:creationId xmlns:a16="http://schemas.microsoft.com/office/drawing/2014/main" id="{2FF32C41-49E2-459E-9AC4-64269039B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734759" y="1790057"/>
            <a:ext cx="121406" cy="99554"/>
          </a:xfrm>
          <a:custGeom>
            <a:avLst/>
            <a:gdLst>
              <a:gd name="T0" fmla="*/ 21 w 37"/>
              <a:gd name="T1" fmla="*/ 0 h 33"/>
              <a:gd name="T2" fmla="*/ 19 w 37"/>
              <a:gd name="T3" fmla="*/ 23 h 33"/>
              <a:gd name="T4" fmla="*/ 21 w 37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33">
                <a:moveTo>
                  <a:pt x="21" y="0"/>
                </a:moveTo>
                <a:cubicBezTo>
                  <a:pt x="37" y="0"/>
                  <a:pt x="29" y="33"/>
                  <a:pt x="19" y="23"/>
                </a:cubicBezTo>
                <a:cubicBezTo>
                  <a:pt x="0" y="30"/>
                  <a:pt x="3" y="0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103">
            <a:extLst>
              <a:ext uri="{FF2B5EF4-FFF2-40B4-BE49-F238E27FC236}">
                <a16:creationId xmlns:a16="http://schemas.microsoft.com/office/drawing/2014/main" id="{06B5D5F0-EA51-440D-81A0-FE60CCFBA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914652" y="1795720"/>
            <a:ext cx="140901" cy="102819"/>
          </a:xfrm>
          <a:custGeom>
            <a:avLst/>
            <a:gdLst>
              <a:gd name="T0" fmla="*/ 28 w 43"/>
              <a:gd name="T1" fmla="*/ 0 h 34"/>
              <a:gd name="T2" fmla="*/ 41 w 43"/>
              <a:gd name="T3" fmla="*/ 21 h 34"/>
              <a:gd name="T4" fmla="*/ 28 w 43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4">
                <a:moveTo>
                  <a:pt x="28" y="0"/>
                </a:moveTo>
                <a:cubicBezTo>
                  <a:pt x="35" y="1"/>
                  <a:pt x="43" y="11"/>
                  <a:pt x="41" y="21"/>
                </a:cubicBezTo>
                <a:cubicBezTo>
                  <a:pt x="23" y="34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117">
            <a:extLst>
              <a:ext uri="{FF2B5EF4-FFF2-40B4-BE49-F238E27FC236}">
                <a16:creationId xmlns:a16="http://schemas.microsoft.com/office/drawing/2014/main" id="{B7CA6C2F-61C2-486F-B691-E8EB4BA27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976684" y="1859371"/>
            <a:ext cx="7089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1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 120">
            <a:extLst>
              <a:ext uri="{FF2B5EF4-FFF2-40B4-BE49-F238E27FC236}">
                <a16:creationId xmlns:a16="http://schemas.microsoft.com/office/drawing/2014/main" id="{A6727626-8944-4EB7-B327-B696FE484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137524" y="1799174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106">
            <a:extLst>
              <a:ext uri="{FF2B5EF4-FFF2-40B4-BE49-F238E27FC236}">
                <a16:creationId xmlns:a16="http://schemas.microsoft.com/office/drawing/2014/main" id="{CFBBE0E2-8BDF-4B26-BEBC-DB799B8F6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1199" y="1883596"/>
            <a:ext cx="134697" cy="97107"/>
          </a:xfrm>
          <a:custGeom>
            <a:avLst/>
            <a:gdLst>
              <a:gd name="T0" fmla="*/ 25 w 41"/>
              <a:gd name="T1" fmla="*/ 0 h 32"/>
              <a:gd name="T2" fmla="*/ 4 w 41"/>
              <a:gd name="T3" fmla="*/ 18 h 32"/>
              <a:gd name="T4" fmla="*/ 25 w 41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2">
                <a:moveTo>
                  <a:pt x="25" y="0"/>
                </a:moveTo>
                <a:cubicBezTo>
                  <a:pt x="41" y="13"/>
                  <a:pt x="15" y="32"/>
                  <a:pt x="4" y="18"/>
                </a:cubicBezTo>
                <a:cubicBezTo>
                  <a:pt x="0" y="5"/>
                  <a:pt x="15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137">
            <a:extLst>
              <a:ext uri="{FF2B5EF4-FFF2-40B4-BE49-F238E27FC236}">
                <a16:creationId xmlns:a16="http://schemas.microsoft.com/office/drawing/2014/main" id="{8EB99B25-2662-42DE-8F5D-E0F6F28C8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56267" y="1819794"/>
            <a:ext cx="127608" cy="93843"/>
          </a:xfrm>
          <a:custGeom>
            <a:avLst/>
            <a:gdLst>
              <a:gd name="T0" fmla="*/ 23 w 39"/>
              <a:gd name="T1" fmla="*/ 0 h 31"/>
              <a:gd name="T2" fmla="*/ 17 w 39"/>
              <a:gd name="T3" fmla="*/ 26 h 31"/>
              <a:gd name="T4" fmla="*/ 23 w 39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3" y="0"/>
                </a:moveTo>
                <a:cubicBezTo>
                  <a:pt x="39" y="3"/>
                  <a:pt x="39" y="31"/>
                  <a:pt x="17" y="26"/>
                </a:cubicBezTo>
                <a:cubicBezTo>
                  <a:pt x="0" y="6"/>
                  <a:pt x="15" y="5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131">
            <a:extLst>
              <a:ext uri="{FF2B5EF4-FFF2-40B4-BE49-F238E27FC236}">
                <a16:creationId xmlns:a16="http://schemas.microsoft.com/office/drawing/2014/main" id="{496BF3B0-761A-4454-BE3C-86B4675DC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43018" y="1943167"/>
            <a:ext cx="117860" cy="87315"/>
          </a:xfrm>
          <a:custGeom>
            <a:avLst/>
            <a:gdLst>
              <a:gd name="T0" fmla="*/ 15 w 36"/>
              <a:gd name="T1" fmla="*/ 0 h 29"/>
              <a:gd name="T2" fmla="*/ 25 w 36"/>
              <a:gd name="T3" fmla="*/ 15 h 29"/>
              <a:gd name="T4" fmla="*/ 13 w 36"/>
              <a:gd name="T5" fmla="*/ 21 h 29"/>
              <a:gd name="T6" fmla="*/ 15 w 36"/>
              <a:gd name="T7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6" h="29">
                <a:moveTo>
                  <a:pt x="15" y="0"/>
                </a:moveTo>
                <a:cubicBezTo>
                  <a:pt x="21" y="0"/>
                  <a:pt x="36" y="13"/>
                  <a:pt x="25" y="15"/>
                </a:cubicBezTo>
                <a:cubicBezTo>
                  <a:pt x="20" y="19"/>
                  <a:pt x="20" y="22"/>
                  <a:pt x="13" y="21"/>
                </a:cubicBezTo>
                <a:cubicBezTo>
                  <a:pt x="0" y="29"/>
                  <a:pt x="0" y="0"/>
                  <a:pt x="1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141">
            <a:extLst>
              <a:ext uri="{FF2B5EF4-FFF2-40B4-BE49-F238E27FC236}">
                <a16:creationId xmlns:a16="http://schemas.microsoft.com/office/drawing/2014/main" id="{B519F0F1-B284-44D5-91E9-5018219AF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77721" y="1971061"/>
            <a:ext cx="163941" cy="163205"/>
          </a:xfrm>
          <a:custGeom>
            <a:avLst/>
            <a:gdLst>
              <a:gd name="T0" fmla="*/ 37 w 50"/>
              <a:gd name="T1" fmla="*/ 3 h 54"/>
              <a:gd name="T2" fmla="*/ 42 w 50"/>
              <a:gd name="T3" fmla="*/ 17 h 54"/>
              <a:gd name="T4" fmla="*/ 37 w 50"/>
              <a:gd name="T5" fmla="*/ 3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0" h="54">
                <a:moveTo>
                  <a:pt x="37" y="3"/>
                </a:moveTo>
                <a:cubicBezTo>
                  <a:pt x="50" y="3"/>
                  <a:pt x="36" y="13"/>
                  <a:pt x="42" y="17"/>
                </a:cubicBezTo>
                <a:cubicBezTo>
                  <a:pt x="35" y="54"/>
                  <a:pt x="0" y="0"/>
                  <a:pt x="37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122">
            <a:extLst>
              <a:ext uri="{FF2B5EF4-FFF2-40B4-BE49-F238E27FC236}">
                <a16:creationId xmlns:a16="http://schemas.microsoft.com/office/drawing/2014/main" id="{0ED49C08-BE23-43F9-A421-6CD45C780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572383" y="1946023"/>
            <a:ext cx="127608" cy="81603"/>
          </a:xfrm>
          <a:custGeom>
            <a:avLst/>
            <a:gdLst>
              <a:gd name="T0" fmla="*/ 24 w 39"/>
              <a:gd name="T1" fmla="*/ 0 h 27"/>
              <a:gd name="T2" fmla="*/ 20 w 39"/>
              <a:gd name="T3" fmla="*/ 26 h 27"/>
              <a:gd name="T4" fmla="*/ 24 w 39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7">
                <a:moveTo>
                  <a:pt x="24" y="0"/>
                </a:moveTo>
                <a:cubicBezTo>
                  <a:pt x="39" y="3"/>
                  <a:pt x="36" y="27"/>
                  <a:pt x="20" y="26"/>
                </a:cubicBezTo>
                <a:cubicBezTo>
                  <a:pt x="0" y="19"/>
                  <a:pt x="4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119">
            <a:extLst>
              <a:ext uri="{FF2B5EF4-FFF2-40B4-BE49-F238E27FC236}">
                <a16:creationId xmlns:a16="http://schemas.microsoft.com/office/drawing/2014/main" id="{92F171FA-0CB2-4F4C-A2F3-1B7B6B028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54193" y="1803359"/>
            <a:ext cx="127608" cy="150965"/>
          </a:xfrm>
          <a:custGeom>
            <a:avLst/>
            <a:gdLst>
              <a:gd name="T0" fmla="*/ 13 w 39"/>
              <a:gd name="T1" fmla="*/ 6 h 50"/>
              <a:gd name="T2" fmla="*/ 0 w 39"/>
              <a:gd name="T3" fmla="*/ 23 h 50"/>
              <a:gd name="T4" fmla="*/ 13 w 39"/>
              <a:gd name="T5" fmla="*/ 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50">
                <a:moveTo>
                  <a:pt x="13" y="6"/>
                </a:moveTo>
                <a:cubicBezTo>
                  <a:pt x="39" y="10"/>
                  <a:pt x="16" y="50"/>
                  <a:pt x="0" y="23"/>
                </a:cubicBezTo>
                <a:cubicBezTo>
                  <a:pt x="1" y="0"/>
                  <a:pt x="5" y="14"/>
                  <a:pt x="13" y="6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118">
            <a:extLst>
              <a:ext uri="{FF2B5EF4-FFF2-40B4-BE49-F238E27FC236}">
                <a16:creationId xmlns:a16="http://schemas.microsoft.com/office/drawing/2014/main" id="{A0073675-5E26-428E-A2F7-2A952D314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37628" y="1862634"/>
            <a:ext cx="131153" cy="96290"/>
          </a:xfrm>
          <a:custGeom>
            <a:avLst/>
            <a:gdLst>
              <a:gd name="T0" fmla="*/ 22 w 40"/>
              <a:gd name="T1" fmla="*/ 0 h 32"/>
              <a:gd name="T2" fmla="*/ 16 w 40"/>
              <a:gd name="T3" fmla="*/ 25 h 32"/>
              <a:gd name="T4" fmla="*/ 22 w 40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32">
                <a:moveTo>
                  <a:pt x="22" y="0"/>
                </a:moveTo>
                <a:cubicBezTo>
                  <a:pt x="40" y="3"/>
                  <a:pt x="40" y="32"/>
                  <a:pt x="16" y="25"/>
                </a:cubicBezTo>
                <a:cubicBezTo>
                  <a:pt x="0" y="7"/>
                  <a:pt x="14" y="4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120">
            <a:extLst>
              <a:ext uri="{FF2B5EF4-FFF2-40B4-BE49-F238E27FC236}">
                <a16:creationId xmlns:a16="http://schemas.microsoft.com/office/drawing/2014/main" id="{D8C4C7E6-114C-4D16-9FC6-1260653C2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19407" y="1807960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110">
            <a:extLst>
              <a:ext uri="{FF2B5EF4-FFF2-40B4-BE49-F238E27FC236}">
                <a16:creationId xmlns:a16="http://schemas.microsoft.com/office/drawing/2014/main" id="{5FB2CD0B-BF87-4FEC-B6B6-0DA50B931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951575" y="1824318"/>
            <a:ext cx="127608" cy="114243"/>
          </a:xfrm>
          <a:custGeom>
            <a:avLst/>
            <a:gdLst>
              <a:gd name="T0" fmla="*/ 21 w 39"/>
              <a:gd name="T1" fmla="*/ 1 h 38"/>
              <a:gd name="T2" fmla="*/ 39 w 39"/>
              <a:gd name="T3" fmla="*/ 18 h 38"/>
              <a:gd name="T4" fmla="*/ 21 w 39"/>
              <a:gd name="T5" fmla="*/ 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8">
                <a:moveTo>
                  <a:pt x="21" y="1"/>
                </a:moveTo>
                <a:cubicBezTo>
                  <a:pt x="35" y="0"/>
                  <a:pt x="38" y="8"/>
                  <a:pt x="39" y="18"/>
                </a:cubicBezTo>
                <a:cubicBezTo>
                  <a:pt x="25" y="38"/>
                  <a:pt x="0" y="13"/>
                  <a:pt x="21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106">
            <a:extLst>
              <a:ext uri="{FF2B5EF4-FFF2-40B4-BE49-F238E27FC236}">
                <a16:creationId xmlns:a16="http://schemas.microsoft.com/office/drawing/2014/main" id="{D12EC8B9-DE60-44BC-9911-A9CD8EF50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230164" y="1807065"/>
            <a:ext cx="134697" cy="97107"/>
          </a:xfrm>
          <a:custGeom>
            <a:avLst/>
            <a:gdLst>
              <a:gd name="T0" fmla="*/ 25 w 41"/>
              <a:gd name="T1" fmla="*/ 0 h 32"/>
              <a:gd name="T2" fmla="*/ 4 w 41"/>
              <a:gd name="T3" fmla="*/ 18 h 32"/>
              <a:gd name="T4" fmla="*/ 25 w 41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2">
                <a:moveTo>
                  <a:pt x="25" y="0"/>
                </a:moveTo>
                <a:cubicBezTo>
                  <a:pt x="41" y="13"/>
                  <a:pt x="15" y="32"/>
                  <a:pt x="4" y="18"/>
                </a:cubicBezTo>
                <a:cubicBezTo>
                  <a:pt x="0" y="5"/>
                  <a:pt x="15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Freeform 112">
            <a:extLst>
              <a:ext uri="{FF2B5EF4-FFF2-40B4-BE49-F238E27FC236}">
                <a16:creationId xmlns:a16="http://schemas.microsoft.com/office/drawing/2014/main" id="{9B0D6CF6-D17B-4DC7-828A-773636910C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51876" y="1762806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1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Freeform 108">
            <a:extLst>
              <a:ext uri="{FF2B5EF4-FFF2-40B4-BE49-F238E27FC236}">
                <a16:creationId xmlns:a16="http://schemas.microsoft.com/office/drawing/2014/main" id="{8C6933FD-FAB6-403B-9CD4-EF0E06CF7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843391" y="1759541"/>
            <a:ext cx="121406" cy="90579"/>
          </a:xfrm>
          <a:custGeom>
            <a:avLst/>
            <a:gdLst>
              <a:gd name="T0" fmla="*/ 26 w 37"/>
              <a:gd name="T1" fmla="*/ 1 h 30"/>
              <a:gd name="T2" fmla="*/ 35 w 37"/>
              <a:gd name="T3" fmla="*/ 21 h 30"/>
              <a:gd name="T4" fmla="*/ 26 w 37"/>
              <a:gd name="T5" fmla="*/ 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30">
                <a:moveTo>
                  <a:pt x="26" y="1"/>
                </a:moveTo>
                <a:cubicBezTo>
                  <a:pt x="35" y="0"/>
                  <a:pt x="37" y="13"/>
                  <a:pt x="35" y="21"/>
                </a:cubicBezTo>
                <a:cubicBezTo>
                  <a:pt x="14" y="30"/>
                  <a:pt x="0" y="8"/>
                  <a:pt x="26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 111">
            <a:extLst>
              <a:ext uri="{FF2B5EF4-FFF2-40B4-BE49-F238E27FC236}">
                <a16:creationId xmlns:a16="http://schemas.microsoft.com/office/drawing/2014/main" id="{5C2A4452-6B00-411C-80AB-29AE135B4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066705" y="1775047"/>
            <a:ext cx="131153" cy="87315"/>
          </a:xfrm>
          <a:custGeom>
            <a:avLst/>
            <a:gdLst>
              <a:gd name="T0" fmla="*/ 24 w 40"/>
              <a:gd name="T1" fmla="*/ 0 h 29"/>
              <a:gd name="T2" fmla="*/ 20 w 40"/>
              <a:gd name="T3" fmla="*/ 25 h 29"/>
              <a:gd name="T4" fmla="*/ 24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4" y="0"/>
                </a:moveTo>
                <a:cubicBezTo>
                  <a:pt x="40" y="1"/>
                  <a:pt x="35" y="29"/>
                  <a:pt x="20" y="25"/>
                </a:cubicBezTo>
                <a:cubicBezTo>
                  <a:pt x="0" y="19"/>
                  <a:pt x="5" y="2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Freeform 109">
            <a:extLst>
              <a:ext uri="{FF2B5EF4-FFF2-40B4-BE49-F238E27FC236}">
                <a16:creationId xmlns:a16="http://schemas.microsoft.com/office/drawing/2014/main" id="{3F4D3F48-1D65-45EB-91E2-BEFFB2440C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334906" y="1792187"/>
            <a:ext cx="154193" cy="84866"/>
          </a:xfrm>
          <a:custGeom>
            <a:avLst/>
            <a:gdLst>
              <a:gd name="T0" fmla="*/ 26 w 47"/>
              <a:gd name="T1" fmla="*/ 0 h 28"/>
              <a:gd name="T2" fmla="*/ 10 w 47"/>
              <a:gd name="T3" fmla="*/ 26 h 28"/>
              <a:gd name="T4" fmla="*/ 26 w 47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8">
                <a:moveTo>
                  <a:pt x="26" y="0"/>
                </a:moveTo>
                <a:cubicBezTo>
                  <a:pt x="47" y="13"/>
                  <a:pt x="28" y="28"/>
                  <a:pt x="10" y="26"/>
                </a:cubicBezTo>
                <a:cubicBezTo>
                  <a:pt x="0" y="13"/>
                  <a:pt x="15" y="4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Freeform 105">
            <a:extLst>
              <a:ext uri="{FF2B5EF4-FFF2-40B4-BE49-F238E27FC236}">
                <a16:creationId xmlns:a16="http://schemas.microsoft.com/office/drawing/2014/main" id="{F5A66334-17A8-4594-AB17-4C33A955B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578638" y="1792714"/>
            <a:ext cx="140901" cy="93027"/>
          </a:xfrm>
          <a:custGeom>
            <a:avLst/>
            <a:gdLst>
              <a:gd name="T0" fmla="*/ 26 w 43"/>
              <a:gd name="T1" fmla="*/ 3 h 31"/>
              <a:gd name="T2" fmla="*/ 39 w 43"/>
              <a:gd name="T3" fmla="*/ 23 h 31"/>
              <a:gd name="T4" fmla="*/ 26 w 43"/>
              <a:gd name="T5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1">
                <a:moveTo>
                  <a:pt x="26" y="3"/>
                </a:moveTo>
                <a:cubicBezTo>
                  <a:pt x="34" y="0"/>
                  <a:pt x="43" y="17"/>
                  <a:pt x="39" y="23"/>
                </a:cubicBezTo>
                <a:cubicBezTo>
                  <a:pt x="20" y="31"/>
                  <a:pt x="0" y="15"/>
                  <a:pt x="26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Freeform 107">
            <a:extLst>
              <a:ext uri="{FF2B5EF4-FFF2-40B4-BE49-F238E27FC236}">
                <a16:creationId xmlns:a16="http://schemas.microsoft.com/office/drawing/2014/main" id="{FB7FEAD3-708C-4B79-B452-4445C277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858039" y="1824004"/>
            <a:ext cx="154193" cy="81603"/>
          </a:xfrm>
          <a:custGeom>
            <a:avLst/>
            <a:gdLst>
              <a:gd name="T0" fmla="*/ 31 w 47"/>
              <a:gd name="T1" fmla="*/ 0 h 27"/>
              <a:gd name="T2" fmla="*/ 17 w 47"/>
              <a:gd name="T3" fmla="*/ 23 h 27"/>
              <a:gd name="T4" fmla="*/ 31 w 47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7">
                <a:moveTo>
                  <a:pt x="31" y="0"/>
                </a:moveTo>
                <a:cubicBezTo>
                  <a:pt x="47" y="10"/>
                  <a:pt x="32" y="27"/>
                  <a:pt x="17" y="23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" name="Freeform 92">
            <a:extLst>
              <a:ext uri="{FF2B5EF4-FFF2-40B4-BE49-F238E27FC236}">
                <a16:creationId xmlns:a16="http://schemas.microsoft.com/office/drawing/2014/main" id="{41281533-9B25-42A4-9F50-34B4F24C0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02813" y="1759540"/>
            <a:ext cx="140901" cy="102819"/>
          </a:xfrm>
          <a:custGeom>
            <a:avLst/>
            <a:gdLst>
              <a:gd name="T0" fmla="*/ 28 w 43"/>
              <a:gd name="T1" fmla="*/ 0 h 34"/>
              <a:gd name="T2" fmla="*/ 41 w 43"/>
              <a:gd name="T3" fmla="*/ 21 h 34"/>
              <a:gd name="T4" fmla="*/ 28 w 43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4">
                <a:moveTo>
                  <a:pt x="28" y="0"/>
                </a:moveTo>
                <a:cubicBezTo>
                  <a:pt x="35" y="1"/>
                  <a:pt x="43" y="11"/>
                  <a:pt x="41" y="21"/>
                </a:cubicBezTo>
                <a:cubicBezTo>
                  <a:pt x="23" y="34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7" name="Freeform 114">
            <a:extLst>
              <a:ext uri="{FF2B5EF4-FFF2-40B4-BE49-F238E27FC236}">
                <a16:creationId xmlns:a16="http://schemas.microsoft.com/office/drawing/2014/main" id="{007246F1-084B-45D9-BDD9-99BB53F6C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278066" y="1804776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1"/>
                  <a:pt x="2" y="2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Freeform 113">
            <a:extLst>
              <a:ext uri="{FF2B5EF4-FFF2-40B4-BE49-F238E27FC236}">
                <a16:creationId xmlns:a16="http://schemas.microsoft.com/office/drawing/2014/main" id="{77CDD712-F443-4EDC-B663-5EC5ACD7D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511612" y="1804776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Freeform 104">
            <a:extLst>
              <a:ext uri="{FF2B5EF4-FFF2-40B4-BE49-F238E27FC236}">
                <a16:creationId xmlns:a16="http://schemas.microsoft.com/office/drawing/2014/main" id="{4A695BE5-DE27-460F-845F-45BB814FE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23391" y="1836771"/>
            <a:ext cx="7089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91">
            <a:extLst>
              <a:ext uri="{FF2B5EF4-FFF2-40B4-BE49-F238E27FC236}">
                <a16:creationId xmlns:a16="http://schemas.microsoft.com/office/drawing/2014/main" id="{DE28BE4E-1A59-46FF-810A-A8F9A46F7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58692" y="1822760"/>
            <a:ext cx="118747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0" y="1"/>
                  <a:pt x="36" y="24"/>
                  <a:pt x="21" y="27"/>
                </a:cubicBezTo>
                <a:cubicBezTo>
                  <a:pt x="1" y="26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5" name="Freeform 95">
            <a:extLst>
              <a:ext uri="{FF2B5EF4-FFF2-40B4-BE49-F238E27FC236}">
                <a16:creationId xmlns:a16="http://schemas.microsoft.com/office/drawing/2014/main" id="{A3CF799A-9839-4CB1-9381-DCC0C1FE1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697627" y="1812291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2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5">
            <a:extLst>
              <a:ext uri="{FF2B5EF4-FFF2-40B4-BE49-F238E27FC236}">
                <a16:creationId xmlns:a16="http://schemas.microsoft.com/office/drawing/2014/main" id="{1EFA42E9-27C0-423D-93C8-794A9683F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40920" y="1810489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" name="Freeform 93">
            <a:extLst>
              <a:ext uri="{FF2B5EF4-FFF2-40B4-BE49-F238E27FC236}">
                <a16:creationId xmlns:a16="http://schemas.microsoft.com/office/drawing/2014/main" id="{E5B56BED-7578-4E42-889D-34AA58F67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928451" y="1829760"/>
            <a:ext cx="127608" cy="79154"/>
          </a:xfrm>
          <a:custGeom>
            <a:avLst/>
            <a:gdLst>
              <a:gd name="T0" fmla="*/ 23 w 39"/>
              <a:gd name="T1" fmla="*/ 0 h 26"/>
              <a:gd name="T2" fmla="*/ 19 w 39"/>
              <a:gd name="T3" fmla="*/ 26 h 26"/>
              <a:gd name="T4" fmla="*/ 23 w 39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6">
                <a:moveTo>
                  <a:pt x="23" y="0"/>
                </a:moveTo>
                <a:cubicBezTo>
                  <a:pt x="39" y="4"/>
                  <a:pt x="34" y="25"/>
                  <a:pt x="19" y="26"/>
                </a:cubicBezTo>
                <a:cubicBezTo>
                  <a:pt x="0" y="20"/>
                  <a:pt x="7" y="4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1" name="Freeform 96">
            <a:extLst>
              <a:ext uri="{FF2B5EF4-FFF2-40B4-BE49-F238E27FC236}">
                <a16:creationId xmlns:a16="http://schemas.microsoft.com/office/drawing/2014/main" id="{FCC7DD6E-E0E5-46B9-81B7-3B2F7B333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216034" y="1818819"/>
            <a:ext cx="147104" cy="108531"/>
          </a:xfrm>
          <a:custGeom>
            <a:avLst/>
            <a:gdLst>
              <a:gd name="T0" fmla="*/ 28 w 45"/>
              <a:gd name="T1" fmla="*/ 0 h 36"/>
              <a:gd name="T2" fmla="*/ 41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2" y="0"/>
                  <a:pt x="45" y="13"/>
                  <a:pt x="41" y="20"/>
                </a:cubicBezTo>
                <a:cubicBezTo>
                  <a:pt x="24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Freeform 100">
            <a:extLst>
              <a:ext uri="{FF2B5EF4-FFF2-40B4-BE49-F238E27FC236}">
                <a16:creationId xmlns:a16="http://schemas.microsoft.com/office/drawing/2014/main" id="{9C83D9FD-E06E-407B-BA7C-2C2AD5B1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536827" y="1821266"/>
            <a:ext cx="128495" cy="93843"/>
          </a:xfrm>
          <a:custGeom>
            <a:avLst/>
            <a:gdLst>
              <a:gd name="T0" fmla="*/ 28 w 39"/>
              <a:gd name="T1" fmla="*/ 1 h 31"/>
              <a:gd name="T2" fmla="*/ 39 w 39"/>
              <a:gd name="T3" fmla="*/ 21 h 31"/>
              <a:gd name="T4" fmla="*/ 28 w 39"/>
              <a:gd name="T5" fmla="*/ 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8" y="1"/>
                </a:moveTo>
                <a:cubicBezTo>
                  <a:pt x="38" y="0"/>
                  <a:pt x="38" y="12"/>
                  <a:pt x="39" y="21"/>
                </a:cubicBezTo>
                <a:cubicBezTo>
                  <a:pt x="18" y="31"/>
                  <a:pt x="0" y="12"/>
                  <a:pt x="28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98">
            <a:extLst>
              <a:ext uri="{FF2B5EF4-FFF2-40B4-BE49-F238E27FC236}">
                <a16:creationId xmlns:a16="http://schemas.microsoft.com/office/drawing/2014/main" id="{3C1174EE-071E-4421-BD9C-2C2D84190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91294" y="1821267"/>
            <a:ext cx="147990" cy="79154"/>
          </a:xfrm>
          <a:custGeom>
            <a:avLst/>
            <a:gdLst>
              <a:gd name="T0" fmla="*/ 23 w 45"/>
              <a:gd name="T1" fmla="*/ 0 h 26"/>
              <a:gd name="T2" fmla="*/ 30 w 45"/>
              <a:gd name="T3" fmla="*/ 26 h 26"/>
              <a:gd name="T4" fmla="*/ 23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3" y="0"/>
                </a:moveTo>
                <a:cubicBezTo>
                  <a:pt x="33" y="2"/>
                  <a:pt x="45" y="21"/>
                  <a:pt x="30" y="26"/>
                </a:cubicBezTo>
                <a:cubicBezTo>
                  <a:pt x="10" y="24"/>
                  <a:pt x="0" y="8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Freeform 99">
            <a:extLst>
              <a:ext uri="{FF2B5EF4-FFF2-40B4-BE49-F238E27FC236}">
                <a16:creationId xmlns:a16="http://schemas.microsoft.com/office/drawing/2014/main" id="{6F280CAD-1F1B-4F43-99A3-B2EC2A7F3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084479" y="1821265"/>
            <a:ext cx="219770" cy="121588"/>
          </a:xfrm>
          <a:custGeom>
            <a:avLst/>
            <a:gdLst>
              <a:gd name="T0" fmla="*/ 36 w 67"/>
              <a:gd name="T1" fmla="*/ 0 h 40"/>
              <a:gd name="T2" fmla="*/ 44 w 67"/>
              <a:gd name="T3" fmla="*/ 2 h 40"/>
              <a:gd name="T4" fmla="*/ 31 w 67"/>
              <a:gd name="T5" fmla="*/ 2 h 40"/>
              <a:gd name="T6" fmla="*/ 36 w 67"/>
              <a:gd name="T7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" h="40">
                <a:moveTo>
                  <a:pt x="36" y="0"/>
                </a:moveTo>
                <a:cubicBezTo>
                  <a:pt x="39" y="3"/>
                  <a:pt x="41" y="0"/>
                  <a:pt x="44" y="2"/>
                </a:cubicBezTo>
                <a:cubicBezTo>
                  <a:pt x="67" y="40"/>
                  <a:pt x="0" y="25"/>
                  <a:pt x="31" y="2"/>
                </a:cubicBezTo>
                <a:cubicBezTo>
                  <a:pt x="24" y="11"/>
                  <a:pt x="31" y="5"/>
                  <a:pt x="3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97">
            <a:extLst>
              <a:ext uri="{FF2B5EF4-FFF2-40B4-BE49-F238E27FC236}">
                <a16:creationId xmlns:a16="http://schemas.microsoft.com/office/drawing/2014/main" id="{0D5C974E-4B43-4FFA-8230-DB0E1993C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409702" y="1821267"/>
            <a:ext cx="190526" cy="121588"/>
          </a:xfrm>
          <a:custGeom>
            <a:avLst/>
            <a:gdLst>
              <a:gd name="T0" fmla="*/ 42 w 58"/>
              <a:gd name="T1" fmla="*/ 0 h 40"/>
              <a:gd name="T2" fmla="*/ 53 w 58"/>
              <a:gd name="T3" fmla="*/ 17 h 40"/>
              <a:gd name="T4" fmla="*/ 42 w 58"/>
              <a:gd name="T5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" h="40">
                <a:moveTo>
                  <a:pt x="42" y="0"/>
                </a:moveTo>
                <a:cubicBezTo>
                  <a:pt x="52" y="0"/>
                  <a:pt x="50" y="9"/>
                  <a:pt x="53" y="17"/>
                </a:cubicBezTo>
                <a:cubicBezTo>
                  <a:pt x="58" y="40"/>
                  <a:pt x="0" y="6"/>
                  <a:pt x="4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Freeform 101">
            <a:extLst>
              <a:ext uri="{FF2B5EF4-FFF2-40B4-BE49-F238E27FC236}">
                <a16:creationId xmlns:a16="http://schemas.microsoft.com/office/drawing/2014/main" id="{A1CACEBA-A7A9-45FB-897A-888150011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34040" y="1827796"/>
            <a:ext cx="138242" cy="81603"/>
          </a:xfrm>
          <a:custGeom>
            <a:avLst/>
            <a:gdLst>
              <a:gd name="T0" fmla="*/ 22 w 42"/>
              <a:gd name="T1" fmla="*/ 0 h 27"/>
              <a:gd name="T2" fmla="*/ 14 w 42"/>
              <a:gd name="T3" fmla="*/ 25 h 27"/>
              <a:gd name="T4" fmla="*/ 22 w 42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7">
                <a:moveTo>
                  <a:pt x="22" y="0"/>
                </a:moveTo>
                <a:cubicBezTo>
                  <a:pt x="42" y="7"/>
                  <a:pt x="28" y="27"/>
                  <a:pt x="14" y="25"/>
                </a:cubicBezTo>
                <a:cubicBezTo>
                  <a:pt x="0" y="18"/>
                  <a:pt x="9" y="2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Freeform 94">
            <a:extLst>
              <a:ext uri="{FF2B5EF4-FFF2-40B4-BE49-F238E27FC236}">
                <a16:creationId xmlns:a16="http://schemas.microsoft.com/office/drawing/2014/main" id="{583E2F4A-E235-4600-A80D-18C1C36EE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915258" y="1868188"/>
            <a:ext cx="138242" cy="102819"/>
          </a:xfrm>
          <a:custGeom>
            <a:avLst/>
            <a:gdLst>
              <a:gd name="T0" fmla="*/ 29 w 42"/>
              <a:gd name="T1" fmla="*/ 1 h 34"/>
              <a:gd name="T2" fmla="*/ 40 w 42"/>
              <a:gd name="T3" fmla="*/ 20 h 34"/>
              <a:gd name="T4" fmla="*/ 29 w 42"/>
              <a:gd name="T5" fmla="*/ 1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4">
                <a:moveTo>
                  <a:pt x="29" y="1"/>
                </a:moveTo>
                <a:cubicBezTo>
                  <a:pt x="38" y="0"/>
                  <a:pt x="42" y="12"/>
                  <a:pt x="40" y="20"/>
                </a:cubicBezTo>
                <a:cubicBezTo>
                  <a:pt x="22" y="34"/>
                  <a:pt x="0" y="9"/>
                  <a:pt x="2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Freeform 132">
            <a:extLst>
              <a:ext uri="{FF2B5EF4-FFF2-40B4-BE49-F238E27FC236}">
                <a16:creationId xmlns:a16="http://schemas.microsoft.com/office/drawing/2014/main" id="{F16259CF-A0BC-4673-91C7-A7D3CDF7C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880494" y="1984585"/>
            <a:ext cx="127608" cy="69362"/>
          </a:xfrm>
          <a:custGeom>
            <a:avLst/>
            <a:gdLst>
              <a:gd name="T0" fmla="*/ 16 w 39"/>
              <a:gd name="T1" fmla="*/ 0 h 23"/>
              <a:gd name="T2" fmla="*/ 11 w 39"/>
              <a:gd name="T3" fmla="*/ 23 h 23"/>
              <a:gd name="T4" fmla="*/ 16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16" y="0"/>
                </a:moveTo>
                <a:cubicBezTo>
                  <a:pt x="39" y="8"/>
                  <a:pt x="31" y="17"/>
                  <a:pt x="11" y="23"/>
                </a:cubicBezTo>
                <a:cubicBezTo>
                  <a:pt x="0" y="16"/>
                  <a:pt x="4" y="2"/>
                  <a:pt x="1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" name="Freeform 134">
            <a:extLst>
              <a:ext uri="{FF2B5EF4-FFF2-40B4-BE49-F238E27FC236}">
                <a16:creationId xmlns:a16="http://schemas.microsoft.com/office/drawing/2014/main" id="{B09A934A-4464-4C9B-ACAD-9128E0B61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076791" y="1990554"/>
            <a:ext cx="124063" cy="117507"/>
          </a:xfrm>
          <a:custGeom>
            <a:avLst/>
            <a:gdLst>
              <a:gd name="T0" fmla="*/ 20 w 38"/>
              <a:gd name="T1" fmla="*/ 2 h 39"/>
              <a:gd name="T2" fmla="*/ 38 w 38"/>
              <a:gd name="T3" fmla="*/ 19 h 39"/>
              <a:gd name="T4" fmla="*/ 20 w 38"/>
              <a:gd name="T5" fmla="*/ 2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39">
                <a:moveTo>
                  <a:pt x="20" y="2"/>
                </a:moveTo>
                <a:cubicBezTo>
                  <a:pt x="34" y="0"/>
                  <a:pt x="38" y="8"/>
                  <a:pt x="38" y="19"/>
                </a:cubicBezTo>
                <a:cubicBezTo>
                  <a:pt x="24" y="39"/>
                  <a:pt x="0" y="13"/>
                  <a:pt x="20" y="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" name="Freeform 125">
            <a:extLst>
              <a:ext uri="{FF2B5EF4-FFF2-40B4-BE49-F238E27FC236}">
                <a16:creationId xmlns:a16="http://schemas.microsoft.com/office/drawing/2014/main" id="{CB010BB8-6FD4-498C-994D-53C8DC749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314022" y="2016723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" name="Freeform 125">
            <a:extLst>
              <a:ext uri="{FF2B5EF4-FFF2-40B4-BE49-F238E27FC236}">
                <a16:creationId xmlns:a16="http://schemas.microsoft.com/office/drawing/2014/main" id="{2D373437-2902-4D8A-B887-F6941556C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28670" y="2009731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Freeform 128">
            <a:extLst>
              <a:ext uri="{FF2B5EF4-FFF2-40B4-BE49-F238E27FC236}">
                <a16:creationId xmlns:a16="http://schemas.microsoft.com/office/drawing/2014/main" id="{217D616F-FDFA-439E-8B09-E55F8234B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752808" y="2031819"/>
            <a:ext cx="131153" cy="78339"/>
          </a:xfrm>
          <a:custGeom>
            <a:avLst/>
            <a:gdLst>
              <a:gd name="T0" fmla="*/ 18 w 40"/>
              <a:gd name="T1" fmla="*/ 0 h 26"/>
              <a:gd name="T2" fmla="*/ 7 w 40"/>
              <a:gd name="T3" fmla="*/ 20 h 26"/>
              <a:gd name="T4" fmla="*/ 18 w 40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6">
                <a:moveTo>
                  <a:pt x="18" y="0"/>
                </a:moveTo>
                <a:cubicBezTo>
                  <a:pt x="40" y="9"/>
                  <a:pt x="28" y="26"/>
                  <a:pt x="7" y="20"/>
                </a:cubicBezTo>
                <a:cubicBezTo>
                  <a:pt x="0" y="8"/>
                  <a:pt x="6" y="1"/>
                  <a:pt x="1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Freeform 140">
            <a:extLst>
              <a:ext uri="{FF2B5EF4-FFF2-40B4-BE49-F238E27FC236}">
                <a16:creationId xmlns:a16="http://schemas.microsoft.com/office/drawing/2014/main" id="{0F74D32E-67FC-452C-A52B-988DB4984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995484" y="1997173"/>
            <a:ext cx="137356" cy="96290"/>
          </a:xfrm>
          <a:custGeom>
            <a:avLst/>
            <a:gdLst>
              <a:gd name="T0" fmla="*/ 25 w 42"/>
              <a:gd name="T1" fmla="*/ 0 h 32"/>
              <a:gd name="T2" fmla="*/ 4 w 42"/>
              <a:gd name="T3" fmla="*/ 18 h 32"/>
              <a:gd name="T4" fmla="*/ 25 w 42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2">
                <a:moveTo>
                  <a:pt x="25" y="0"/>
                </a:moveTo>
                <a:cubicBezTo>
                  <a:pt x="42" y="13"/>
                  <a:pt x="15" y="32"/>
                  <a:pt x="4" y="18"/>
                </a:cubicBezTo>
                <a:cubicBezTo>
                  <a:pt x="0" y="5"/>
                  <a:pt x="16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Freeform 126">
            <a:extLst>
              <a:ext uri="{FF2B5EF4-FFF2-40B4-BE49-F238E27FC236}">
                <a16:creationId xmlns:a16="http://schemas.microsoft.com/office/drawing/2014/main" id="{B8F74E45-2803-4A11-9333-3639A1C2F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250834" y="2028557"/>
            <a:ext cx="151535" cy="79154"/>
          </a:xfrm>
          <a:custGeom>
            <a:avLst/>
            <a:gdLst>
              <a:gd name="T0" fmla="*/ 23 w 46"/>
              <a:gd name="T1" fmla="*/ 0 h 26"/>
              <a:gd name="T2" fmla="*/ 29 w 46"/>
              <a:gd name="T3" fmla="*/ 26 h 26"/>
              <a:gd name="T4" fmla="*/ 23 w 4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6" h="26">
                <a:moveTo>
                  <a:pt x="23" y="0"/>
                </a:moveTo>
                <a:cubicBezTo>
                  <a:pt x="32" y="2"/>
                  <a:pt x="46" y="22"/>
                  <a:pt x="29" y="26"/>
                </a:cubicBezTo>
                <a:cubicBezTo>
                  <a:pt x="10" y="24"/>
                  <a:pt x="0" y="9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Freeform 121">
            <a:extLst>
              <a:ext uri="{FF2B5EF4-FFF2-40B4-BE49-F238E27FC236}">
                <a16:creationId xmlns:a16="http://schemas.microsoft.com/office/drawing/2014/main" id="{106009C3-0971-47AF-8BD9-2EC8A6A4B2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37067" y="2038617"/>
            <a:ext cx="133812" cy="84866"/>
          </a:xfrm>
          <a:custGeom>
            <a:avLst/>
            <a:gdLst>
              <a:gd name="T0" fmla="*/ 26 w 41"/>
              <a:gd name="T1" fmla="*/ 0 h 28"/>
              <a:gd name="T2" fmla="*/ 38 w 41"/>
              <a:gd name="T3" fmla="*/ 19 h 28"/>
              <a:gd name="T4" fmla="*/ 26 w 41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8">
                <a:moveTo>
                  <a:pt x="26" y="0"/>
                </a:moveTo>
                <a:cubicBezTo>
                  <a:pt x="33" y="0"/>
                  <a:pt x="41" y="10"/>
                  <a:pt x="38" y="19"/>
                </a:cubicBezTo>
                <a:cubicBezTo>
                  <a:pt x="16" y="28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120">
            <a:extLst>
              <a:ext uri="{FF2B5EF4-FFF2-40B4-BE49-F238E27FC236}">
                <a16:creationId xmlns:a16="http://schemas.microsoft.com/office/drawing/2014/main" id="{ED29B115-F34D-4E41-A4A2-C0CE41C69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822857" y="2027626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Freeform 6">
            <a:extLst>
              <a:ext uri="{FF2B5EF4-FFF2-40B4-BE49-F238E27FC236}">
                <a16:creationId xmlns:a16="http://schemas.microsoft.com/office/drawing/2014/main" id="{19D4861C-7907-48BF-84E7-96C0E098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32866" y="2045318"/>
            <a:ext cx="124063" cy="87315"/>
          </a:xfrm>
          <a:custGeom>
            <a:avLst/>
            <a:gdLst>
              <a:gd name="T0" fmla="*/ 12 w 38"/>
              <a:gd name="T1" fmla="*/ 3 h 29"/>
              <a:gd name="T2" fmla="*/ 15 w 38"/>
              <a:gd name="T3" fmla="*/ 29 h 29"/>
              <a:gd name="T4" fmla="*/ 12 w 38"/>
              <a:gd name="T5" fmla="*/ 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9">
                <a:moveTo>
                  <a:pt x="12" y="3"/>
                </a:moveTo>
                <a:cubicBezTo>
                  <a:pt x="34" y="0"/>
                  <a:pt x="38" y="26"/>
                  <a:pt x="15" y="29"/>
                </a:cubicBezTo>
                <a:cubicBezTo>
                  <a:pt x="4" y="23"/>
                  <a:pt x="0" y="9"/>
                  <a:pt x="12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127">
            <a:extLst>
              <a:ext uri="{FF2B5EF4-FFF2-40B4-BE49-F238E27FC236}">
                <a16:creationId xmlns:a16="http://schemas.microsoft.com/office/drawing/2014/main" id="{AEF03EB9-6D77-4E55-BCF2-4402550D3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25618" y="2028556"/>
            <a:ext cx="137356" cy="79154"/>
          </a:xfrm>
          <a:custGeom>
            <a:avLst/>
            <a:gdLst>
              <a:gd name="T0" fmla="*/ 28 w 42"/>
              <a:gd name="T1" fmla="*/ 0 h 26"/>
              <a:gd name="T2" fmla="*/ 23 w 42"/>
              <a:gd name="T3" fmla="*/ 26 h 26"/>
              <a:gd name="T4" fmla="*/ 28 w 42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6">
                <a:moveTo>
                  <a:pt x="28" y="0"/>
                </a:moveTo>
                <a:cubicBezTo>
                  <a:pt x="42" y="4"/>
                  <a:pt x="38" y="23"/>
                  <a:pt x="23" y="26"/>
                </a:cubicBezTo>
                <a:cubicBezTo>
                  <a:pt x="0" y="26"/>
                  <a:pt x="8" y="5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133">
            <a:extLst>
              <a:ext uri="{FF2B5EF4-FFF2-40B4-BE49-F238E27FC236}">
                <a16:creationId xmlns:a16="http://schemas.microsoft.com/office/drawing/2014/main" id="{1C9C3C8B-A28D-44DF-AA29-02B28AED7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507420" y="2040797"/>
            <a:ext cx="137356" cy="100371"/>
          </a:xfrm>
          <a:custGeom>
            <a:avLst/>
            <a:gdLst>
              <a:gd name="T0" fmla="*/ 25 w 42"/>
              <a:gd name="T1" fmla="*/ 1 h 33"/>
              <a:gd name="T2" fmla="*/ 4 w 42"/>
              <a:gd name="T3" fmla="*/ 19 h 33"/>
              <a:gd name="T4" fmla="*/ 25 w 42"/>
              <a:gd name="T5" fmla="*/ 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3">
                <a:moveTo>
                  <a:pt x="25" y="1"/>
                </a:moveTo>
                <a:cubicBezTo>
                  <a:pt x="42" y="14"/>
                  <a:pt x="15" y="33"/>
                  <a:pt x="4" y="19"/>
                </a:cubicBezTo>
                <a:cubicBezTo>
                  <a:pt x="0" y="6"/>
                  <a:pt x="15" y="0"/>
                  <a:pt x="25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129">
            <a:extLst>
              <a:ext uri="{FF2B5EF4-FFF2-40B4-BE49-F238E27FC236}">
                <a16:creationId xmlns:a16="http://schemas.microsoft.com/office/drawing/2014/main" id="{1EB7CB2D-F6AA-4861-B158-DA3E6B923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00604" y="2031819"/>
            <a:ext cx="147990" cy="109348"/>
          </a:xfrm>
          <a:custGeom>
            <a:avLst/>
            <a:gdLst>
              <a:gd name="T0" fmla="*/ 28 w 45"/>
              <a:gd name="T1" fmla="*/ 0 h 36"/>
              <a:gd name="T2" fmla="*/ 42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4" y="1"/>
                  <a:pt x="45" y="11"/>
                  <a:pt x="42" y="20"/>
                </a:cubicBezTo>
                <a:cubicBezTo>
                  <a:pt x="25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142">
            <a:extLst>
              <a:ext uri="{FF2B5EF4-FFF2-40B4-BE49-F238E27FC236}">
                <a16:creationId xmlns:a16="http://schemas.microsoft.com/office/drawing/2014/main" id="{48203367-1F19-4C4F-B38D-929816F78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66179" y="2095470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" name="Freeform 138">
            <a:extLst>
              <a:ext uri="{FF2B5EF4-FFF2-40B4-BE49-F238E27FC236}">
                <a16:creationId xmlns:a16="http://schemas.microsoft.com/office/drawing/2014/main" id="{B89B3B49-0A7E-4573-9B52-D1B06598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16079" y="2058750"/>
            <a:ext cx="117860" cy="79154"/>
          </a:xfrm>
          <a:custGeom>
            <a:avLst/>
            <a:gdLst>
              <a:gd name="T0" fmla="*/ 21 w 36"/>
              <a:gd name="T1" fmla="*/ 0 h 26"/>
              <a:gd name="T2" fmla="*/ 21 w 36"/>
              <a:gd name="T3" fmla="*/ 26 h 26"/>
              <a:gd name="T4" fmla="*/ 21 w 3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6">
                <a:moveTo>
                  <a:pt x="21" y="0"/>
                </a:moveTo>
                <a:cubicBezTo>
                  <a:pt x="32" y="4"/>
                  <a:pt x="36" y="23"/>
                  <a:pt x="21" y="26"/>
                </a:cubicBezTo>
                <a:cubicBezTo>
                  <a:pt x="1" y="24"/>
                  <a:pt x="0" y="2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5" name="Freeform 137">
            <a:extLst>
              <a:ext uri="{FF2B5EF4-FFF2-40B4-BE49-F238E27FC236}">
                <a16:creationId xmlns:a16="http://schemas.microsoft.com/office/drawing/2014/main" id="{0288BD39-0846-445A-BD81-1E34E0E99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268636" y="2056301"/>
            <a:ext cx="127608" cy="93843"/>
          </a:xfrm>
          <a:custGeom>
            <a:avLst/>
            <a:gdLst>
              <a:gd name="T0" fmla="*/ 23 w 39"/>
              <a:gd name="T1" fmla="*/ 0 h 31"/>
              <a:gd name="T2" fmla="*/ 17 w 39"/>
              <a:gd name="T3" fmla="*/ 26 h 31"/>
              <a:gd name="T4" fmla="*/ 23 w 39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3" y="0"/>
                </a:moveTo>
                <a:cubicBezTo>
                  <a:pt x="39" y="3"/>
                  <a:pt x="39" y="31"/>
                  <a:pt x="17" y="26"/>
                </a:cubicBezTo>
                <a:cubicBezTo>
                  <a:pt x="0" y="6"/>
                  <a:pt x="15" y="5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7" name="Freeform 136">
            <a:extLst>
              <a:ext uri="{FF2B5EF4-FFF2-40B4-BE49-F238E27FC236}">
                <a16:creationId xmlns:a16="http://schemas.microsoft.com/office/drawing/2014/main" id="{BA82150B-D747-458F-8C52-72FBA52BC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568517" y="2052663"/>
            <a:ext cx="127608" cy="69362"/>
          </a:xfrm>
          <a:custGeom>
            <a:avLst/>
            <a:gdLst>
              <a:gd name="T0" fmla="*/ 21 w 39"/>
              <a:gd name="T1" fmla="*/ 0 h 23"/>
              <a:gd name="T2" fmla="*/ 22 w 39"/>
              <a:gd name="T3" fmla="*/ 23 h 23"/>
              <a:gd name="T4" fmla="*/ 21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21" y="0"/>
                </a:moveTo>
                <a:cubicBezTo>
                  <a:pt x="37" y="0"/>
                  <a:pt x="39" y="22"/>
                  <a:pt x="22" y="23"/>
                </a:cubicBezTo>
                <a:cubicBezTo>
                  <a:pt x="7" y="22"/>
                  <a:pt x="0" y="5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9" name="Freeform 143">
            <a:extLst>
              <a:ext uri="{FF2B5EF4-FFF2-40B4-BE49-F238E27FC236}">
                <a16:creationId xmlns:a16="http://schemas.microsoft.com/office/drawing/2014/main" id="{FEBB9D94-7802-4607-9BA4-62FB212BFC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793248" y="2045573"/>
            <a:ext cx="121406" cy="78339"/>
          </a:xfrm>
          <a:custGeom>
            <a:avLst/>
            <a:gdLst>
              <a:gd name="T0" fmla="*/ 21 w 37"/>
              <a:gd name="T1" fmla="*/ 0 h 26"/>
              <a:gd name="T2" fmla="*/ 22 w 37"/>
              <a:gd name="T3" fmla="*/ 26 h 26"/>
              <a:gd name="T4" fmla="*/ 21 w 37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6">
                <a:moveTo>
                  <a:pt x="21" y="0"/>
                </a:moveTo>
                <a:cubicBezTo>
                  <a:pt x="32" y="2"/>
                  <a:pt x="37" y="23"/>
                  <a:pt x="22" y="26"/>
                </a:cubicBezTo>
                <a:cubicBezTo>
                  <a:pt x="3" y="26"/>
                  <a:pt x="0" y="1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" name="Freeform 144">
            <a:extLst>
              <a:ext uri="{FF2B5EF4-FFF2-40B4-BE49-F238E27FC236}">
                <a16:creationId xmlns:a16="http://schemas.microsoft.com/office/drawing/2014/main" id="{24743784-06E3-4913-9DFD-2FCBF9D92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029200" y="2043044"/>
            <a:ext cx="141786" cy="90579"/>
          </a:xfrm>
          <a:custGeom>
            <a:avLst/>
            <a:gdLst>
              <a:gd name="T0" fmla="*/ 28 w 43"/>
              <a:gd name="T1" fmla="*/ 2 h 30"/>
              <a:gd name="T2" fmla="*/ 41 w 43"/>
              <a:gd name="T3" fmla="*/ 20 h 30"/>
              <a:gd name="T4" fmla="*/ 28 w 43"/>
              <a:gd name="T5" fmla="*/ 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0">
                <a:moveTo>
                  <a:pt x="28" y="2"/>
                </a:moveTo>
                <a:cubicBezTo>
                  <a:pt x="36" y="0"/>
                  <a:pt x="43" y="12"/>
                  <a:pt x="41" y="20"/>
                </a:cubicBezTo>
                <a:cubicBezTo>
                  <a:pt x="24" y="30"/>
                  <a:pt x="0" y="14"/>
                  <a:pt x="28" y="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3" name="Freeform 145">
            <a:extLst>
              <a:ext uri="{FF2B5EF4-FFF2-40B4-BE49-F238E27FC236}">
                <a16:creationId xmlns:a16="http://schemas.microsoft.com/office/drawing/2014/main" id="{25CD3315-6611-406F-AF95-2EF9F5A5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92025" y="2027462"/>
            <a:ext cx="121406" cy="66913"/>
          </a:xfrm>
          <a:custGeom>
            <a:avLst/>
            <a:gdLst>
              <a:gd name="T0" fmla="*/ 19 w 37"/>
              <a:gd name="T1" fmla="*/ 0 h 22"/>
              <a:gd name="T2" fmla="*/ 19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1"/>
                  <a:pt x="37" y="22"/>
                  <a:pt x="19" y="22"/>
                </a:cubicBezTo>
                <a:cubicBezTo>
                  <a:pt x="6" y="18"/>
                  <a:pt x="0" y="4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" name="Freeform 139">
            <a:extLst>
              <a:ext uri="{FF2B5EF4-FFF2-40B4-BE49-F238E27FC236}">
                <a16:creationId xmlns:a16="http://schemas.microsoft.com/office/drawing/2014/main" id="{EB447648-FE0A-4D8E-86B8-D38D5F938B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37627" y="2065277"/>
            <a:ext cx="131153" cy="87315"/>
          </a:xfrm>
          <a:custGeom>
            <a:avLst/>
            <a:gdLst>
              <a:gd name="T0" fmla="*/ 24 w 40"/>
              <a:gd name="T1" fmla="*/ 0 h 29"/>
              <a:gd name="T2" fmla="*/ 19 w 40"/>
              <a:gd name="T3" fmla="*/ 26 h 29"/>
              <a:gd name="T4" fmla="*/ 24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4" y="0"/>
                </a:moveTo>
                <a:cubicBezTo>
                  <a:pt x="40" y="2"/>
                  <a:pt x="34" y="29"/>
                  <a:pt x="19" y="26"/>
                </a:cubicBezTo>
                <a:cubicBezTo>
                  <a:pt x="0" y="19"/>
                  <a:pt x="4" y="2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7" name="Freeform 8">
            <a:extLst>
              <a:ext uri="{FF2B5EF4-FFF2-40B4-BE49-F238E27FC236}">
                <a16:creationId xmlns:a16="http://schemas.microsoft.com/office/drawing/2014/main" id="{4B0A51D7-FF65-4E97-9E1A-8C4688E86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27269" y="2059158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9" name="Freeform 130">
            <a:extLst>
              <a:ext uri="{FF2B5EF4-FFF2-40B4-BE49-F238E27FC236}">
                <a16:creationId xmlns:a16="http://schemas.microsoft.com/office/drawing/2014/main" id="{008FF77B-AC18-4E35-BB9B-0CA39278F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50053" y="2062420"/>
            <a:ext cx="157737" cy="81603"/>
          </a:xfrm>
          <a:custGeom>
            <a:avLst/>
            <a:gdLst>
              <a:gd name="T0" fmla="*/ 31 w 48"/>
              <a:gd name="T1" fmla="*/ 0 h 27"/>
              <a:gd name="T2" fmla="*/ 18 w 48"/>
              <a:gd name="T3" fmla="*/ 24 h 27"/>
              <a:gd name="T4" fmla="*/ 31 w 48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" h="27">
                <a:moveTo>
                  <a:pt x="31" y="0"/>
                </a:moveTo>
                <a:cubicBezTo>
                  <a:pt x="48" y="10"/>
                  <a:pt x="32" y="27"/>
                  <a:pt x="18" y="24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1" name="Freeform 135">
            <a:extLst>
              <a:ext uri="{FF2B5EF4-FFF2-40B4-BE49-F238E27FC236}">
                <a16:creationId xmlns:a16="http://schemas.microsoft.com/office/drawing/2014/main" id="{E71F6428-AC25-4A5A-8439-04768A17B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49601" y="2004283"/>
            <a:ext cx="128495" cy="84051"/>
          </a:xfrm>
          <a:custGeom>
            <a:avLst/>
            <a:gdLst>
              <a:gd name="T0" fmla="*/ 21 w 39"/>
              <a:gd name="T1" fmla="*/ 0 h 28"/>
              <a:gd name="T2" fmla="*/ 6 w 39"/>
              <a:gd name="T3" fmla="*/ 20 h 28"/>
              <a:gd name="T4" fmla="*/ 21 w 39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8">
                <a:moveTo>
                  <a:pt x="21" y="0"/>
                </a:moveTo>
                <a:cubicBezTo>
                  <a:pt x="39" y="12"/>
                  <a:pt x="22" y="28"/>
                  <a:pt x="6" y="20"/>
                </a:cubicBezTo>
                <a:cubicBezTo>
                  <a:pt x="0" y="7"/>
                  <a:pt x="7" y="0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3" name="Freeform 131">
            <a:extLst>
              <a:ext uri="{FF2B5EF4-FFF2-40B4-BE49-F238E27FC236}">
                <a16:creationId xmlns:a16="http://schemas.microsoft.com/office/drawing/2014/main" id="{F237A1D4-9D62-4DEA-BD39-E5EC93B33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635670" y="1985929"/>
            <a:ext cx="117860" cy="87315"/>
          </a:xfrm>
          <a:custGeom>
            <a:avLst/>
            <a:gdLst>
              <a:gd name="T0" fmla="*/ 15 w 36"/>
              <a:gd name="T1" fmla="*/ 0 h 29"/>
              <a:gd name="T2" fmla="*/ 25 w 36"/>
              <a:gd name="T3" fmla="*/ 15 h 29"/>
              <a:gd name="T4" fmla="*/ 13 w 36"/>
              <a:gd name="T5" fmla="*/ 21 h 29"/>
              <a:gd name="T6" fmla="*/ 15 w 36"/>
              <a:gd name="T7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6" h="29">
                <a:moveTo>
                  <a:pt x="15" y="0"/>
                </a:moveTo>
                <a:cubicBezTo>
                  <a:pt x="21" y="0"/>
                  <a:pt x="36" y="13"/>
                  <a:pt x="25" y="15"/>
                </a:cubicBezTo>
                <a:cubicBezTo>
                  <a:pt x="20" y="19"/>
                  <a:pt x="20" y="22"/>
                  <a:pt x="13" y="21"/>
                </a:cubicBezTo>
                <a:cubicBezTo>
                  <a:pt x="0" y="29"/>
                  <a:pt x="0" y="0"/>
                  <a:pt x="1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41">
            <a:extLst>
              <a:ext uri="{FF2B5EF4-FFF2-40B4-BE49-F238E27FC236}">
                <a16:creationId xmlns:a16="http://schemas.microsoft.com/office/drawing/2014/main" id="{87E919CC-AC41-4F0D-A842-792D7A4187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816961" y="1988004"/>
            <a:ext cx="163941" cy="163205"/>
          </a:xfrm>
          <a:custGeom>
            <a:avLst/>
            <a:gdLst>
              <a:gd name="T0" fmla="*/ 37 w 50"/>
              <a:gd name="T1" fmla="*/ 3 h 54"/>
              <a:gd name="T2" fmla="*/ 42 w 50"/>
              <a:gd name="T3" fmla="*/ 17 h 54"/>
              <a:gd name="T4" fmla="*/ 37 w 50"/>
              <a:gd name="T5" fmla="*/ 3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0" h="54">
                <a:moveTo>
                  <a:pt x="37" y="3"/>
                </a:moveTo>
                <a:cubicBezTo>
                  <a:pt x="50" y="3"/>
                  <a:pt x="36" y="13"/>
                  <a:pt x="42" y="17"/>
                </a:cubicBezTo>
                <a:cubicBezTo>
                  <a:pt x="35" y="54"/>
                  <a:pt x="0" y="0"/>
                  <a:pt x="37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Freeform 136">
            <a:extLst>
              <a:ext uri="{FF2B5EF4-FFF2-40B4-BE49-F238E27FC236}">
                <a16:creationId xmlns:a16="http://schemas.microsoft.com/office/drawing/2014/main" id="{965D7305-50C2-4D93-8832-19DC70C5B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081089" y="2011634"/>
            <a:ext cx="127608" cy="69362"/>
          </a:xfrm>
          <a:custGeom>
            <a:avLst/>
            <a:gdLst>
              <a:gd name="T0" fmla="*/ 21 w 39"/>
              <a:gd name="T1" fmla="*/ 0 h 23"/>
              <a:gd name="T2" fmla="*/ 22 w 39"/>
              <a:gd name="T3" fmla="*/ 23 h 23"/>
              <a:gd name="T4" fmla="*/ 21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21" y="0"/>
                </a:moveTo>
                <a:cubicBezTo>
                  <a:pt x="37" y="0"/>
                  <a:pt x="39" y="22"/>
                  <a:pt x="22" y="23"/>
                </a:cubicBezTo>
                <a:cubicBezTo>
                  <a:pt x="7" y="22"/>
                  <a:pt x="0" y="5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9" name="Freeform 122">
            <a:extLst>
              <a:ext uri="{FF2B5EF4-FFF2-40B4-BE49-F238E27FC236}">
                <a16:creationId xmlns:a16="http://schemas.microsoft.com/office/drawing/2014/main" id="{E0E5EA9F-6192-466D-BF45-46D9BCE3B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264051" y="1999395"/>
            <a:ext cx="127608" cy="81603"/>
          </a:xfrm>
          <a:custGeom>
            <a:avLst/>
            <a:gdLst>
              <a:gd name="T0" fmla="*/ 24 w 39"/>
              <a:gd name="T1" fmla="*/ 0 h 27"/>
              <a:gd name="T2" fmla="*/ 20 w 39"/>
              <a:gd name="T3" fmla="*/ 26 h 27"/>
              <a:gd name="T4" fmla="*/ 24 w 39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7">
                <a:moveTo>
                  <a:pt x="24" y="0"/>
                </a:moveTo>
                <a:cubicBezTo>
                  <a:pt x="39" y="3"/>
                  <a:pt x="36" y="27"/>
                  <a:pt x="20" y="26"/>
                </a:cubicBezTo>
                <a:cubicBezTo>
                  <a:pt x="0" y="19"/>
                  <a:pt x="4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1" name="Freeform 132">
            <a:extLst>
              <a:ext uri="{FF2B5EF4-FFF2-40B4-BE49-F238E27FC236}">
                <a16:creationId xmlns:a16="http://schemas.microsoft.com/office/drawing/2014/main" id="{CFF6BE31-4842-4659-8D68-63423F826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92157" y="2025636"/>
            <a:ext cx="127608" cy="69362"/>
          </a:xfrm>
          <a:custGeom>
            <a:avLst/>
            <a:gdLst>
              <a:gd name="T0" fmla="*/ 16 w 39"/>
              <a:gd name="T1" fmla="*/ 0 h 23"/>
              <a:gd name="T2" fmla="*/ 11 w 39"/>
              <a:gd name="T3" fmla="*/ 23 h 23"/>
              <a:gd name="T4" fmla="*/ 16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16" y="0"/>
                </a:moveTo>
                <a:cubicBezTo>
                  <a:pt x="39" y="8"/>
                  <a:pt x="31" y="17"/>
                  <a:pt x="11" y="23"/>
                </a:cubicBezTo>
                <a:cubicBezTo>
                  <a:pt x="0" y="16"/>
                  <a:pt x="4" y="2"/>
                  <a:pt x="1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3" name="Freeform 134">
            <a:extLst>
              <a:ext uri="{FF2B5EF4-FFF2-40B4-BE49-F238E27FC236}">
                <a16:creationId xmlns:a16="http://schemas.microsoft.com/office/drawing/2014/main" id="{3EC2112B-E2EC-492A-8AF9-D78F4B4A99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688454" y="2031605"/>
            <a:ext cx="124063" cy="117507"/>
          </a:xfrm>
          <a:custGeom>
            <a:avLst/>
            <a:gdLst>
              <a:gd name="T0" fmla="*/ 20 w 38"/>
              <a:gd name="T1" fmla="*/ 2 h 39"/>
              <a:gd name="T2" fmla="*/ 38 w 38"/>
              <a:gd name="T3" fmla="*/ 19 h 39"/>
              <a:gd name="T4" fmla="*/ 20 w 38"/>
              <a:gd name="T5" fmla="*/ 2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39">
                <a:moveTo>
                  <a:pt x="20" y="2"/>
                </a:moveTo>
                <a:cubicBezTo>
                  <a:pt x="34" y="0"/>
                  <a:pt x="38" y="8"/>
                  <a:pt x="38" y="19"/>
                </a:cubicBezTo>
                <a:cubicBezTo>
                  <a:pt x="24" y="39"/>
                  <a:pt x="0" y="13"/>
                  <a:pt x="20" y="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125">
            <a:extLst>
              <a:ext uri="{FF2B5EF4-FFF2-40B4-BE49-F238E27FC236}">
                <a16:creationId xmlns:a16="http://schemas.microsoft.com/office/drawing/2014/main" id="{EB635BC8-61BC-44D5-AA11-9A308B3BA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925685" y="2057774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7" name="Freeform 125">
            <a:extLst>
              <a:ext uri="{FF2B5EF4-FFF2-40B4-BE49-F238E27FC236}">
                <a16:creationId xmlns:a16="http://schemas.microsoft.com/office/drawing/2014/main" id="{7E9ACE65-00C6-4A75-8F61-CCADAF3EC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40333" y="2050782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9" name="Freeform 128">
            <a:extLst>
              <a:ext uri="{FF2B5EF4-FFF2-40B4-BE49-F238E27FC236}">
                <a16:creationId xmlns:a16="http://schemas.microsoft.com/office/drawing/2014/main" id="{5D7163FE-5ADD-41E7-985B-F95E7E048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64471" y="2072870"/>
            <a:ext cx="131153" cy="78339"/>
          </a:xfrm>
          <a:custGeom>
            <a:avLst/>
            <a:gdLst>
              <a:gd name="T0" fmla="*/ 18 w 40"/>
              <a:gd name="T1" fmla="*/ 0 h 26"/>
              <a:gd name="T2" fmla="*/ 7 w 40"/>
              <a:gd name="T3" fmla="*/ 20 h 26"/>
              <a:gd name="T4" fmla="*/ 18 w 40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6">
                <a:moveTo>
                  <a:pt x="18" y="0"/>
                </a:moveTo>
                <a:cubicBezTo>
                  <a:pt x="40" y="9"/>
                  <a:pt x="28" y="26"/>
                  <a:pt x="7" y="20"/>
                </a:cubicBezTo>
                <a:cubicBezTo>
                  <a:pt x="0" y="8"/>
                  <a:pt x="6" y="1"/>
                  <a:pt x="1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1" name="Freeform 140">
            <a:extLst>
              <a:ext uri="{FF2B5EF4-FFF2-40B4-BE49-F238E27FC236}">
                <a16:creationId xmlns:a16="http://schemas.microsoft.com/office/drawing/2014/main" id="{DCD7108A-C70D-4FD9-B91A-0E9F9501A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607147" y="2055076"/>
            <a:ext cx="137356" cy="96290"/>
          </a:xfrm>
          <a:custGeom>
            <a:avLst/>
            <a:gdLst>
              <a:gd name="T0" fmla="*/ 25 w 42"/>
              <a:gd name="T1" fmla="*/ 0 h 32"/>
              <a:gd name="T2" fmla="*/ 4 w 42"/>
              <a:gd name="T3" fmla="*/ 18 h 32"/>
              <a:gd name="T4" fmla="*/ 25 w 42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2">
                <a:moveTo>
                  <a:pt x="25" y="0"/>
                </a:moveTo>
                <a:cubicBezTo>
                  <a:pt x="42" y="13"/>
                  <a:pt x="15" y="32"/>
                  <a:pt x="4" y="18"/>
                </a:cubicBezTo>
                <a:cubicBezTo>
                  <a:pt x="0" y="5"/>
                  <a:pt x="16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3" name="Freeform 126">
            <a:extLst>
              <a:ext uri="{FF2B5EF4-FFF2-40B4-BE49-F238E27FC236}">
                <a16:creationId xmlns:a16="http://schemas.microsoft.com/office/drawing/2014/main" id="{3C0CF799-2713-48A8-94DF-F8CB5F332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862497" y="2069608"/>
            <a:ext cx="151535" cy="79154"/>
          </a:xfrm>
          <a:custGeom>
            <a:avLst/>
            <a:gdLst>
              <a:gd name="T0" fmla="*/ 23 w 46"/>
              <a:gd name="T1" fmla="*/ 0 h 26"/>
              <a:gd name="T2" fmla="*/ 29 w 46"/>
              <a:gd name="T3" fmla="*/ 26 h 26"/>
              <a:gd name="T4" fmla="*/ 23 w 4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6" h="26">
                <a:moveTo>
                  <a:pt x="23" y="0"/>
                </a:moveTo>
                <a:cubicBezTo>
                  <a:pt x="32" y="2"/>
                  <a:pt x="46" y="22"/>
                  <a:pt x="29" y="26"/>
                </a:cubicBezTo>
                <a:cubicBezTo>
                  <a:pt x="10" y="24"/>
                  <a:pt x="0" y="9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" name="Freeform 121">
            <a:extLst>
              <a:ext uri="{FF2B5EF4-FFF2-40B4-BE49-F238E27FC236}">
                <a16:creationId xmlns:a16="http://schemas.microsoft.com/office/drawing/2014/main" id="{00B8B62E-6551-4805-BD5A-5188FE5D3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139671" y="2062635"/>
            <a:ext cx="133812" cy="84866"/>
          </a:xfrm>
          <a:custGeom>
            <a:avLst/>
            <a:gdLst>
              <a:gd name="T0" fmla="*/ 26 w 41"/>
              <a:gd name="T1" fmla="*/ 0 h 28"/>
              <a:gd name="T2" fmla="*/ 38 w 41"/>
              <a:gd name="T3" fmla="*/ 19 h 28"/>
              <a:gd name="T4" fmla="*/ 26 w 41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8">
                <a:moveTo>
                  <a:pt x="26" y="0"/>
                </a:moveTo>
                <a:cubicBezTo>
                  <a:pt x="33" y="0"/>
                  <a:pt x="41" y="10"/>
                  <a:pt x="38" y="19"/>
                </a:cubicBezTo>
                <a:cubicBezTo>
                  <a:pt x="16" y="28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reeform 120">
            <a:extLst>
              <a:ext uri="{FF2B5EF4-FFF2-40B4-BE49-F238E27FC236}">
                <a16:creationId xmlns:a16="http://schemas.microsoft.com/office/drawing/2014/main" id="{DFCCEBA8-5961-480A-9134-51605F650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443822" y="2039414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9" name="Freeform 6">
            <a:extLst>
              <a:ext uri="{FF2B5EF4-FFF2-40B4-BE49-F238E27FC236}">
                <a16:creationId xmlns:a16="http://schemas.microsoft.com/office/drawing/2014/main" id="{724D4F80-B109-4438-BC6D-ABB522B44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35678" y="2029214"/>
            <a:ext cx="124063" cy="87315"/>
          </a:xfrm>
          <a:custGeom>
            <a:avLst/>
            <a:gdLst>
              <a:gd name="T0" fmla="*/ 12 w 38"/>
              <a:gd name="T1" fmla="*/ 3 h 29"/>
              <a:gd name="T2" fmla="*/ 15 w 38"/>
              <a:gd name="T3" fmla="*/ 29 h 29"/>
              <a:gd name="T4" fmla="*/ 12 w 38"/>
              <a:gd name="T5" fmla="*/ 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9">
                <a:moveTo>
                  <a:pt x="12" y="3"/>
                </a:moveTo>
                <a:cubicBezTo>
                  <a:pt x="34" y="0"/>
                  <a:pt x="38" y="26"/>
                  <a:pt x="15" y="29"/>
                </a:cubicBezTo>
                <a:cubicBezTo>
                  <a:pt x="4" y="23"/>
                  <a:pt x="0" y="9"/>
                  <a:pt x="12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1" name="Freeform 127">
            <a:extLst>
              <a:ext uri="{FF2B5EF4-FFF2-40B4-BE49-F238E27FC236}">
                <a16:creationId xmlns:a16="http://schemas.microsoft.com/office/drawing/2014/main" id="{52A7149F-5A3F-4537-981A-974C7409C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37281" y="2069607"/>
            <a:ext cx="137356" cy="79154"/>
          </a:xfrm>
          <a:custGeom>
            <a:avLst/>
            <a:gdLst>
              <a:gd name="T0" fmla="*/ 28 w 42"/>
              <a:gd name="T1" fmla="*/ 0 h 26"/>
              <a:gd name="T2" fmla="*/ 23 w 42"/>
              <a:gd name="T3" fmla="*/ 26 h 26"/>
              <a:gd name="T4" fmla="*/ 28 w 42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6">
                <a:moveTo>
                  <a:pt x="28" y="0"/>
                </a:moveTo>
                <a:cubicBezTo>
                  <a:pt x="42" y="4"/>
                  <a:pt x="38" y="23"/>
                  <a:pt x="23" y="26"/>
                </a:cubicBezTo>
                <a:cubicBezTo>
                  <a:pt x="0" y="26"/>
                  <a:pt x="8" y="5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3" name="Freeform 133">
            <a:extLst>
              <a:ext uri="{FF2B5EF4-FFF2-40B4-BE49-F238E27FC236}">
                <a16:creationId xmlns:a16="http://schemas.microsoft.com/office/drawing/2014/main" id="{89A8D3E3-3518-4738-B94E-F7DD9818D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9083" y="2081848"/>
            <a:ext cx="137356" cy="100371"/>
          </a:xfrm>
          <a:custGeom>
            <a:avLst/>
            <a:gdLst>
              <a:gd name="T0" fmla="*/ 25 w 42"/>
              <a:gd name="T1" fmla="*/ 1 h 33"/>
              <a:gd name="T2" fmla="*/ 4 w 42"/>
              <a:gd name="T3" fmla="*/ 19 h 33"/>
              <a:gd name="T4" fmla="*/ 25 w 42"/>
              <a:gd name="T5" fmla="*/ 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3">
                <a:moveTo>
                  <a:pt x="25" y="1"/>
                </a:moveTo>
                <a:cubicBezTo>
                  <a:pt x="42" y="14"/>
                  <a:pt x="15" y="33"/>
                  <a:pt x="4" y="19"/>
                </a:cubicBezTo>
                <a:cubicBezTo>
                  <a:pt x="0" y="6"/>
                  <a:pt x="15" y="0"/>
                  <a:pt x="25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" name="Freeform 129">
            <a:extLst>
              <a:ext uri="{FF2B5EF4-FFF2-40B4-BE49-F238E27FC236}">
                <a16:creationId xmlns:a16="http://schemas.microsoft.com/office/drawing/2014/main" id="{FA796F21-7CE5-4483-A137-919B3D433B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312267" y="2072870"/>
            <a:ext cx="147990" cy="109348"/>
          </a:xfrm>
          <a:custGeom>
            <a:avLst/>
            <a:gdLst>
              <a:gd name="T0" fmla="*/ 28 w 45"/>
              <a:gd name="T1" fmla="*/ 0 h 36"/>
              <a:gd name="T2" fmla="*/ 42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4" y="1"/>
                  <a:pt x="45" y="11"/>
                  <a:pt x="42" y="20"/>
                </a:cubicBezTo>
                <a:cubicBezTo>
                  <a:pt x="25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7" name="Freeform 142">
            <a:extLst>
              <a:ext uri="{FF2B5EF4-FFF2-40B4-BE49-F238E27FC236}">
                <a16:creationId xmlns:a16="http://schemas.microsoft.com/office/drawing/2014/main" id="{57FC30BB-0D8F-43B0-910E-7DDE8C933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377842" y="2136521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9" name="Freeform 138">
            <a:extLst>
              <a:ext uri="{FF2B5EF4-FFF2-40B4-BE49-F238E27FC236}">
                <a16:creationId xmlns:a16="http://schemas.microsoft.com/office/drawing/2014/main" id="{D938207F-A865-48E5-A15D-FD578BC59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627742" y="2099801"/>
            <a:ext cx="117860" cy="79154"/>
          </a:xfrm>
          <a:custGeom>
            <a:avLst/>
            <a:gdLst>
              <a:gd name="T0" fmla="*/ 21 w 36"/>
              <a:gd name="T1" fmla="*/ 0 h 26"/>
              <a:gd name="T2" fmla="*/ 21 w 36"/>
              <a:gd name="T3" fmla="*/ 26 h 26"/>
              <a:gd name="T4" fmla="*/ 21 w 3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6">
                <a:moveTo>
                  <a:pt x="21" y="0"/>
                </a:moveTo>
                <a:cubicBezTo>
                  <a:pt x="32" y="4"/>
                  <a:pt x="36" y="23"/>
                  <a:pt x="21" y="26"/>
                </a:cubicBezTo>
                <a:cubicBezTo>
                  <a:pt x="1" y="24"/>
                  <a:pt x="0" y="2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137">
            <a:extLst>
              <a:ext uri="{FF2B5EF4-FFF2-40B4-BE49-F238E27FC236}">
                <a16:creationId xmlns:a16="http://schemas.microsoft.com/office/drawing/2014/main" id="{04637E45-0880-40BC-B488-4EA4CA435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880299" y="2097352"/>
            <a:ext cx="127608" cy="93843"/>
          </a:xfrm>
          <a:custGeom>
            <a:avLst/>
            <a:gdLst>
              <a:gd name="T0" fmla="*/ 23 w 39"/>
              <a:gd name="T1" fmla="*/ 0 h 31"/>
              <a:gd name="T2" fmla="*/ 17 w 39"/>
              <a:gd name="T3" fmla="*/ 26 h 31"/>
              <a:gd name="T4" fmla="*/ 23 w 39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3" y="0"/>
                </a:moveTo>
                <a:cubicBezTo>
                  <a:pt x="39" y="3"/>
                  <a:pt x="39" y="31"/>
                  <a:pt x="17" y="26"/>
                </a:cubicBezTo>
                <a:cubicBezTo>
                  <a:pt x="0" y="6"/>
                  <a:pt x="15" y="5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E9F4784-4898-65B9-81DA-9C1A3FBD48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8052955"/>
              </p:ext>
            </p:extLst>
          </p:nvPr>
        </p:nvGraphicFramePr>
        <p:xfrm>
          <a:off x="334969" y="2341241"/>
          <a:ext cx="11718531" cy="4327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4286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6A968B-046B-16A4-6FB9-205F7A3C88DF}"/>
              </a:ext>
            </a:extLst>
          </p:cNvPr>
          <p:cNvSpPr/>
          <p:nvPr/>
        </p:nvSpPr>
        <p:spPr>
          <a:xfrm>
            <a:off x="0" y="-21444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 descr="Free Logs Wood photo and picture">
            <a:extLst>
              <a:ext uri="{FF2B5EF4-FFF2-40B4-BE49-F238E27FC236}">
                <a16:creationId xmlns:a16="http://schemas.microsoft.com/office/drawing/2014/main" id="{E5B6E4B8-74BE-E7AE-684A-A9DF22AD60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290"/>
          <a:stretch/>
        </p:blipFill>
        <p:spPr bwMode="auto">
          <a:xfrm>
            <a:off x="-7397" y="-21443"/>
            <a:ext cx="12192000" cy="687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0D06B4-27BB-24A5-52B7-ABFBD351A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400">
                <a:solidFill>
                  <a:srgbClr val="FFFFE5"/>
                </a:solidFill>
              </a:rPr>
              <a:t>Current Situation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89DE1-7B81-E28A-5C18-79CE1E20E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Urbanisation is destroying habitats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Deforestation is forcing bees to relocate </a:t>
            </a:r>
          </a:p>
          <a:p>
            <a:pPr fontAlgn="base">
              <a:spcBef>
                <a:spcPts val="0"/>
              </a:spcBef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Not enough greenery in urban areas for bees to be sustained</a:t>
            </a: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 </a:t>
            </a:r>
            <a:endParaRPr lang="en-GB" sz="2400" b="0" i="0" u="none" strike="noStrike">
              <a:solidFill>
                <a:srgbClr val="FFFFE5"/>
              </a:solidFill>
              <a:effectLst/>
              <a:latin typeface="Arial" panose="020B0604020202020204" pitchFamily="34" charset="0"/>
              <a:cs typeface="Arial"/>
            </a:endParaRP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9322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514B4AE-F1C2-36E8-8AF8-C6950F55454D}"/>
              </a:ext>
            </a:extLst>
          </p:cNvPr>
          <p:cNvSpPr/>
          <p:nvPr/>
        </p:nvSpPr>
        <p:spPr>
          <a:xfrm>
            <a:off x="0" y="-21444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076" name="Picture 4" descr="a group of people holding hands on top of a tree">
            <a:extLst>
              <a:ext uri="{FF2B5EF4-FFF2-40B4-BE49-F238E27FC236}">
                <a16:creationId xmlns:a16="http://schemas.microsoft.com/office/drawing/2014/main" id="{29ADCF7E-3562-CC63-57DA-E615B1AB86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" t="30007" r="6800" b="35269"/>
          <a:stretch/>
        </p:blipFill>
        <p:spPr bwMode="auto">
          <a:xfrm>
            <a:off x="0" y="-14410"/>
            <a:ext cx="12192000" cy="6861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ABF7B4-163F-DB9C-B31B-887B8E205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400">
                <a:solidFill>
                  <a:srgbClr val="FFFFE5"/>
                </a:solidFill>
              </a:rPr>
              <a:t>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CE5D2-E483-A3C7-8A67-74D9C97D4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874520"/>
            <a:ext cx="518346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Young adults </a:t>
            </a:r>
          </a:p>
          <a:p>
            <a:pPr marL="0" indent="0" rtl="0" fontAlgn="base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Kids </a:t>
            </a:r>
          </a:p>
          <a:p>
            <a:pPr marL="0" indent="0" fontAlgn="base">
              <a:lnSpc>
                <a:spcPct val="200000"/>
              </a:lnSpc>
              <a:spcBef>
                <a:spcPts val="0"/>
              </a:spcBef>
              <a:buNone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Environmental Charities </a:t>
            </a:r>
            <a:r>
              <a:rPr lang="en-GB" sz="3200">
                <a:solidFill>
                  <a:srgbClr val="FFFFE5"/>
                </a:solidFill>
                <a:latin typeface="Arial"/>
                <a:cs typeface="Arial"/>
              </a:rPr>
              <a:t> </a:t>
            </a:r>
            <a:endParaRPr lang="en-GB" sz="3200" b="0" i="0" u="none" strike="noStrike">
              <a:solidFill>
                <a:srgbClr val="FFFFE5"/>
              </a:solidFill>
              <a:effectLst/>
              <a:latin typeface="Arial" panose="020B0604020202020204" pitchFamily="34" charset="0"/>
              <a:cs typeface="Arial"/>
            </a:endParaRPr>
          </a:p>
          <a:p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16B23F0-6CDE-679D-8450-5547FBF24A60}"/>
              </a:ext>
            </a:extLst>
          </p:cNvPr>
          <p:cNvSpPr txBox="1">
            <a:spLocks/>
          </p:cNvSpPr>
          <p:nvPr/>
        </p:nvSpPr>
        <p:spPr>
          <a:xfrm>
            <a:off x="6592529" y="491819"/>
            <a:ext cx="43234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>
                <a:solidFill>
                  <a:srgbClr val="FFFFE5"/>
                </a:solidFill>
              </a:rPr>
              <a:t>Impact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00C2FFF-B156-E747-05C5-BED5DCC470C1}"/>
              </a:ext>
            </a:extLst>
          </p:cNvPr>
          <p:cNvSpPr txBox="1">
            <a:spLocks/>
          </p:cNvSpPr>
          <p:nvPr/>
        </p:nvSpPr>
        <p:spPr>
          <a:xfrm>
            <a:off x="6592528" y="1863419"/>
            <a:ext cx="4529623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34390" indent="-28575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Education</a:t>
            </a:r>
          </a:p>
          <a:p>
            <a:pPr marL="0" indent="0" fontAlgn="base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Future in Sustainability</a:t>
            </a:r>
          </a:p>
          <a:p>
            <a:pPr marL="0" indent="0" fontAlgn="base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Awareness of Pollution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4170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F866B47-79C8-FBE0-66DD-EC14CD8B7C21}"/>
              </a:ext>
            </a:extLst>
          </p:cNvPr>
          <p:cNvSpPr/>
          <p:nvPr/>
        </p:nvSpPr>
        <p:spPr>
          <a:xfrm>
            <a:off x="0" y="-21444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/>
              <a:t>c</a:t>
            </a:r>
          </a:p>
        </p:txBody>
      </p:sp>
      <p:pic>
        <p:nvPicPr>
          <p:cNvPr id="4098" name="Picture 2" descr="brown wooden fence near green trees during daytime">
            <a:extLst>
              <a:ext uri="{FF2B5EF4-FFF2-40B4-BE49-F238E27FC236}">
                <a16:creationId xmlns:a16="http://schemas.microsoft.com/office/drawing/2014/main" id="{40F66A30-A949-A347-B6DC-11DE3544C3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66" b="27763"/>
          <a:stretch/>
        </p:blipFill>
        <p:spPr bwMode="auto">
          <a:xfrm>
            <a:off x="355600" y="-21444"/>
            <a:ext cx="12187477" cy="6868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BD0A2F-665C-721E-3D6A-C2699928F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400">
                <a:solidFill>
                  <a:srgbClr val="FFFFE5"/>
                </a:solidFill>
              </a:rPr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0419F-38F4-FD65-1ADC-FA48A7ABB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How to spread awareness to a demographic that doesn’t perhaps want to listen.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How can you fully engage people.</a:t>
            </a:r>
          </a:p>
          <a:p>
            <a:pPr fontAlgn="base">
              <a:spcBef>
                <a:spcPts val="0"/>
              </a:spcBef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How to make a niche topic more of a forefront issue.</a:t>
            </a: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 </a:t>
            </a:r>
            <a:endParaRPr lang="en-GB" sz="2400" b="0" i="0" u="none" strike="noStrike">
              <a:solidFill>
                <a:srgbClr val="FFFFE5"/>
              </a:solidFill>
              <a:effectLst/>
              <a:latin typeface="Arial" panose="020B0604020202020204" pitchFamily="34" charset="0"/>
              <a:cs typeface="Arial"/>
            </a:endParaRPr>
          </a:p>
          <a:p>
            <a:endParaRPr lang="en-GB">
              <a:solidFill>
                <a:srgbClr val="FFFFE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006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942C5DD-1AE5-20D6-F127-7DAEDDFBAC61}"/>
              </a:ext>
            </a:extLst>
          </p:cNvPr>
          <p:cNvSpPr/>
          <p:nvPr/>
        </p:nvSpPr>
        <p:spPr>
          <a:xfrm>
            <a:off x="0" y="-21444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GB"/>
          </a:p>
        </p:txBody>
      </p:sp>
      <p:pic>
        <p:nvPicPr>
          <p:cNvPr id="4" name="Picture 3" descr="A hand holding a cell phone&#10;&#10;Description automatically generated">
            <a:extLst>
              <a:ext uri="{FF2B5EF4-FFF2-40B4-BE49-F238E27FC236}">
                <a16:creationId xmlns:a16="http://schemas.microsoft.com/office/drawing/2014/main" id="{229176AF-47B8-180F-B38F-107EDBA536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-19" t="-25" r="19" b="15543"/>
          <a:stretch/>
        </p:blipFill>
        <p:spPr>
          <a:xfrm>
            <a:off x="0" y="-21444"/>
            <a:ext cx="12184968" cy="6870277"/>
          </a:xfrm>
          <a:prstGeom prst="rect">
            <a:avLst/>
          </a:prstGeom>
          <a:ln>
            <a:solidFill>
              <a:srgbClr val="4472C4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920D20-2364-3C23-C402-19B0851AA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FFFFE5"/>
                </a:solidFill>
              </a:rPr>
              <a:t>Prototype 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16F55-8FD6-8D05-9832-1D95427C9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Unity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Maya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Physical Models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Videos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Graphics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MAX </a:t>
            </a:r>
            <a:r>
              <a:rPr lang="en-GB" sz="2400" b="0" i="0" u="none" strike="noStrike" err="1">
                <a:solidFill>
                  <a:srgbClr val="FFFFE5"/>
                </a:solidFill>
                <a:effectLst/>
                <a:latin typeface="Arial"/>
                <a:cs typeface="Arial"/>
              </a:rPr>
              <a:t>msp</a:t>
            </a: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 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57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334B7F6-C588-A3D7-8B48-7A2AF2F8EDF2}"/>
              </a:ext>
            </a:extLst>
          </p:cNvPr>
          <p:cNvSpPr/>
          <p:nvPr/>
        </p:nvSpPr>
        <p:spPr>
          <a:xfrm>
            <a:off x="0" y="-21444"/>
            <a:ext cx="12187477" cy="686834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/>
              <a:t>c</a:t>
            </a:r>
          </a:p>
        </p:txBody>
      </p:sp>
      <p:pic>
        <p:nvPicPr>
          <p:cNvPr id="4" name="Picture 3" descr="A pencil on a piece of paper&#10;&#10;Description automatically generated">
            <a:extLst>
              <a:ext uri="{FF2B5EF4-FFF2-40B4-BE49-F238E27FC236}">
                <a16:creationId xmlns:a16="http://schemas.microsoft.com/office/drawing/2014/main" id="{5738FC18-A259-8EF9-35AB-130BC64733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b="276"/>
          <a:stretch/>
        </p:blipFill>
        <p:spPr>
          <a:xfrm>
            <a:off x="-26973" y="7711"/>
            <a:ext cx="12165026" cy="80789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36DA1-6BDC-5241-D136-6D863A0F6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rgbClr val="FFFFE5"/>
                </a:solidFill>
              </a:rPr>
              <a:t>Prototype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36E31-648C-E1DB-018E-E9501BB31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Week 1 – Think of problems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Week 2 – Design Personas and User Needs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Week 3 – Create design brief </a:t>
            </a:r>
          </a:p>
          <a:p>
            <a:pPr marL="2286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Week 4 – Research into interactions and problem </a:t>
            </a:r>
          </a:p>
          <a:p>
            <a:pPr fontAlgn="base">
              <a:spcBef>
                <a:spcPts val="0"/>
              </a:spcBef>
            </a:pPr>
            <a:r>
              <a:rPr lang="en-GB" sz="2400" b="0" i="0" u="none" strike="noStrike">
                <a:solidFill>
                  <a:srgbClr val="FFFFE5"/>
                </a:solidFill>
                <a:effectLst/>
                <a:latin typeface="Arial"/>
                <a:cs typeface="Arial"/>
              </a:rPr>
              <a:t>Week 5 – TBD </a:t>
            </a:r>
            <a:r>
              <a:rPr lang="en-GB" sz="2400">
                <a:solidFill>
                  <a:srgbClr val="FFFFE5"/>
                </a:solidFill>
                <a:latin typeface="Arial"/>
                <a:cs typeface="Arial"/>
              </a:rPr>
              <a:t> </a:t>
            </a:r>
            <a:endParaRPr lang="en-GB" sz="2400" b="0" i="0" u="none" strike="noStrike">
              <a:solidFill>
                <a:srgbClr val="FFFFE5"/>
              </a:solidFill>
              <a:effectLst/>
              <a:latin typeface="Arial" panose="020B0604020202020204" pitchFamily="34" charset="0"/>
              <a:cs typeface="Arial"/>
            </a:endParaRP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226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ohemianVTI">
  <a:themeElements>
    <a:clrScheme name="AnalogousFromDarkSeedLeftStep">
      <a:dk1>
        <a:srgbClr val="000000"/>
      </a:dk1>
      <a:lt1>
        <a:srgbClr val="FFFFFF"/>
      </a:lt1>
      <a:dk2>
        <a:srgbClr val="37371F"/>
      </a:dk2>
      <a:lt2>
        <a:srgbClr val="E7E2E8"/>
      </a:lt2>
      <a:accent1>
        <a:srgbClr val="47B830"/>
      </a:accent1>
      <a:accent2>
        <a:srgbClr val="76B223"/>
      </a:accent2>
      <a:accent3>
        <a:srgbClr val="A6A72C"/>
      </a:accent3>
      <a:accent4>
        <a:srgbClr val="C58427"/>
      </a:accent4>
      <a:accent5>
        <a:srgbClr val="D75339"/>
      </a:accent5>
      <a:accent6>
        <a:srgbClr val="C5274E"/>
      </a:accent6>
      <a:hlink>
        <a:srgbClr val="BF6A3F"/>
      </a:hlink>
      <a:folHlink>
        <a:srgbClr val="7F7F7F"/>
      </a:folHlink>
    </a:clrScheme>
    <a:fontScheme name="Custom 1">
      <a:majorFont>
        <a:latin typeface="Verdana Pro Cond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159</Words>
  <Application>Microsoft Office PowerPoint</Application>
  <PresentationFormat>Widescreen</PresentationFormat>
  <Paragraphs>37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Avenir Next LT Pro</vt:lpstr>
      <vt:lpstr>Verdana Pro Cond Black</vt:lpstr>
      <vt:lpstr>BohemianVTI</vt:lpstr>
      <vt:lpstr>Sustainable Habitats: Raising Awareness for Bee Decline</vt:lpstr>
      <vt:lpstr>Design Challenge</vt:lpstr>
      <vt:lpstr>Current Situation</vt:lpstr>
      <vt:lpstr>Audience</vt:lpstr>
      <vt:lpstr>Constraints</vt:lpstr>
      <vt:lpstr>Prototype Form</vt:lpstr>
      <vt:lpstr>Prototype Schedule</vt:lpstr>
    </vt:vector>
  </TitlesOfParts>
  <Company>University of the West of England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Sustainable Habitats: Combating Human Induced Decline</dc:title>
  <dc:creator>Laura Robbie (Student)</dc:creator>
  <cp:lastModifiedBy>Luke Hammond</cp:lastModifiedBy>
  <cp:revision>3</cp:revision>
  <dcterms:created xsi:type="dcterms:W3CDTF">2024-02-12T10:29:56Z</dcterms:created>
  <dcterms:modified xsi:type="dcterms:W3CDTF">2024-02-26T14:33:08Z</dcterms:modified>
</cp:coreProperties>
</file>

<file path=docProps/thumbnail.jpeg>
</file>